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88" r:id="rId9"/>
    <p:sldId id="263" r:id="rId10"/>
    <p:sldId id="265" r:id="rId11"/>
    <p:sldId id="289" r:id="rId12"/>
    <p:sldId id="280" r:id="rId13"/>
    <p:sldId id="290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3" autoAdjust="0"/>
    <p:restoredTop sz="94660"/>
  </p:normalViewPr>
  <p:slideViewPr>
    <p:cSldViewPr snapToGrid="0">
      <p:cViewPr varScale="1">
        <p:scale>
          <a:sx n="60" d="100"/>
          <a:sy n="60" d="100"/>
        </p:scale>
        <p:origin x="5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9A0941-7887-4B30-AA2C-0495E376C46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0D18D8-36BB-4D80-B50C-0E237CD398EB}">
      <dgm:prSet/>
      <dgm:spPr/>
      <dgm:t>
        <a:bodyPr/>
        <a:lstStyle/>
        <a:p>
          <a:r>
            <a:rPr lang="en-US"/>
            <a:t>Validate</a:t>
          </a:r>
        </a:p>
      </dgm:t>
    </dgm:pt>
    <dgm:pt modelId="{FD10466E-DB77-436F-AE78-DC362DAABCDA}" type="parTrans" cxnId="{F6F22599-CC77-44F3-AA91-582D9D7B25DA}">
      <dgm:prSet/>
      <dgm:spPr/>
      <dgm:t>
        <a:bodyPr/>
        <a:lstStyle/>
        <a:p>
          <a:endParaRPr lang="en-US"/>
        </a:p>
      </dgm:t>
    </dgm:pt>
    <dgm:pt modelId="{0F33921A-0ADE-4631-95EF-7C752ECC6243}" type="sibTrans" cxnId="{F6F22599-CC77-44F3-AA91-582D9D7B25DA}">
      <dgm:prSet/>
      <dgm:spPr/>
      <dgm:t>
        <a:bodyPr/>
        <a:lstStyle/>
        <a:p>
          <a:endParaRPr lang="en-US"/>
        </a:p>
      </dgm:t>
    </dgm:pt>
    <dgm:pt modelId="{BFB37638-086A-4CC8-96E7-19F86756092A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Validate COOP plan responses for business continuity against a variety of scenarios.</a:t>
          </a:r>
        </a:p>
      </dgm:t>
    </dgm:pt>
    <dgm:pt modelId="{68779C74-F612-4706-B49A-7259D20E357B}" type="parTrans" cxnId="{0F383B67-B538-4E7E-BF58-92F1B18EBD0E}">
      <dgm:prSet/>
      <dgm:spPr/>
      <dgm:t>
        <a:bodyPr/>
        <a:lstStyle/>
        <a:p>
          <a:endParaRPr lang="en-US"/>
        </a:p>
      </dgm:t>
    </dgm:pt>
    <dgm:pt modelId="{23F4C7E4-7BF5-4BFD-9F5C-ACC4A02DDB8B}" type="sibTrans" cxnId="{0F383B67-B538-4E7E-BF58-92F1B18EBD0E}">
      <dgm:prSet/>
      <dgm:spPr/>
      <dgm:t>
        <a:bodyPr/>
        <a:lstStyle/>
        <a:p>
          <a:endParaRPr lang="en-US"/>
        </a:p>
      </dgm:t>
    </dgm:pt>
    <dgm:pt modelId="{611E860B-BF05-429B-90D5-D14BB6E27408}">
      <dgm:prSet/>
      <dgm:spPr/>
      <dgm:t>
        <a:bodyPr/>
        <a:lstStyle/>
        <a:p>
          <a:r>
            <a:rPr lang="en-US"/>
            <a:t>Coordinate</a:t>
          </a:r>
        </a:p>
      </dgm:t>
    </dgm:pt>
    <dgm:pt modelId="{BA632CFE-D611-4F5F-B51B-58894909274A}" type="parTrans" cxnId="{BAF2D55D-11BD-4DA7-9B24-526F4071DB5C}">
      <dgm:prSet/>
      <dgm:spPr/>
      <dgm:t>
        <a:bodyPr/>
        <a:lstStyle/>
        <a:p>
          <a:endParaRPr lang="en-US"/>
        </a:p>
      </dgm:t>
    </dgm:pt>
    <dgm:pt modelId="{4F22CA0D-9557-4BF8-AD4A-BC78D3A9E733}" type="sibTrans" cxnId="{BAF2D55D-11BD-4DA7-9B24-526F4071DB5C}">
      <dgm:prSet/>
      <dgm:spPr/>
      <dgm:t>
        <a:bodyPr/>
        <a:lstStyle/>
        <a:p>
          <a:endParaRPr lang="en-US"/>
        </a:p>
      </dgm:t>
    </dgm:pt>
    <dgm:pt modelId="{A96D3F13-957A-41A1-9982-2A94ED5A48AF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Coordinate leadership functions within Incident Command for COOP operations.</a:t>
          </a:r>
        </a:p>
      </dgm:t>
    </dgm:pt>
    <dgm:pt modelId="{C75058F1-4373-46F1-ABBF-9B13F4AD8EB3}" type="parTrans" cxnId="{4E109AFD-68A2-47E6-9911-7B67D0B9BBFF}">
      <dgm:prSet/>
      <dgm:spPr/>
      <dgm:t>
        <a:bodyPr/>
        <a:lstStyle/>
        <a:p>
          <a:endParaRPr lang="en-US"/>
        </a:p>
      </dgm:t>
    </dgm:pt>
    <dgm:pt modelId="{0B10AC8C-F5CC-4C2B-BDEE-8D66F88CBE54}" type="sibTrans" cxnId="{4E109AFD-68A2-47E6-9911-7B67D0B9BBFF}">
      <dgm:prSet/>
      <dgm:spPr/>
      <dgm:t>
        <a:bodyPr/>
        <a:lstStyle/>
        <a:p>
          <a:endParaRPr lang="en-US"/>
        </a:p>
      </dgm:t>
    </dgm:pt>
    <dgm:pt modelId="{3BA4A259-877E-4DB7-8DBA-23AE30C05CE7}">
      <dgm:prSet/>
      <dgm:spPr/>
      <dgm:t>
        <a:bodyPr/>
        <a:lstStyle/>
        <a:p>
          <a:r>
            <a:rPr lang="en-US"/>
            <a:t>Evaluate</a:t>
          </a:r>
        </a:p>
      </dgm:t>
    </dgm:pt>
    <dgm:pt modelId="{5B3C4C61-8800-4943-8577-563D14B1FB19}" type="parTrans" cxnId="{B6F5BDE5-2999-48E3-BB05-9168F09E1536}">
      <dgm:prSet/>
      <dgm:spPr/>
      <dgm:t>
        <a:bodyPr/>
        <a:lstStyle/>
        <a:p>
          <a:endParaRPr lang="en-US"/>
        </a:p>
      </dgm:t>
    </dgm:pt>
    <dgm:pt modelId="{7B175FEE-F929-4A89-A9E0-7C31E931CBA4}" type="sibTrans" cxnId="{B6F5BDE5-2999-48E3-BB05-9168F09E1536}">
      <dgm:prSet/>
      <dgm:spPr/>
      <dgm:t>
        <a:bodyPr/>
        <a:lstStyle/>
        <a:p>
          <a:endParaRPr lang="en-US"/>
        </a:p>
      </dgm:t>
    </dgm:pt>
    <dgm:pt modelId="{12FB08A5-6723-4105-BE2F-5EF311729F38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n-US">
              <a:solidFill>
                <a:schemeClr val="bg1"/>
              </a:solidFill>
            </a:rPr>
            <a:t>Evaluate recovery operations in relation to other state organizations and external partners.</a:t>
          </a:r>
        </a:p>
      </dgm:t>
    </dgm:pt>
    <dgm:pt modelId="{835AA970-CBE6-488E-93B2-F0752FD02EF9}" type="parTrans" cxnId="{7DDFF024-6FD9-4D93-9D23-57074008FF48}">
      <dgm:prSet/>
      <dgm:spPr/>
      <dgm:t>
        <a:bodyPr/>
        <a:lstStyle/>
        <a:p>
          <a:endParaRPr lang="en-US"/>
        </a:p>
      </dgm:t>
    </dgm:pt>
    <dgm:pt modelId="{6799946A-0CE6-446D-BE1F-D9D68404C299}" type="sibTrans" cxnId="{7DDFF024-6FD9-4D93-9D23-57074008FF48}">
      <dgm:prSet/>
      <dgm:spPr/>
      <dgm:t>
        <a:bodyPr/>
        <a:lstStyle/>
        <a:p>
          <a:endParaRPr lang="en-US"/>
        </a:p>
      </dgm:t>
    </dgm:pt>
    <dgm:pt modelId="{CAA32B7A-1C5D-46C4-A384-54963B2DBD12}" type="pres">
      <dgm:prSet presAssocID="{2E9A0941-7887-4B30-AA2C-0495E376C46D}" presName="Name0" presStyleCnt="0">
        <dgm:presLayoutVars>
          <dgm:dir/>
          <dgm:animLvl val="lvl"/>
          <dgm:resizeHandles val="exact"/>
        </dgm:presLayoutVars>
      </dgm:prSet>
      <dgm:spPr/>
    </dgm:pt>
    <dgm:pt modelId="{911CDCFE-8EDD-4D72-A7C2-718B610FFB60}" type="pres">
      <dgm:prSet presAssocID="{310D18D8-36BB-4D80-B50C-0E237CD398EB}" presName="linNode" presStyleCnt="0"/>
      <dgm:spPr/>
    </dgm:pt>
    <dgm:pt modelId="{C78D6489-2B12-440B-B484-718EDFC032DF}" type="pres">
      <dgm:prSet presAssocID="{310D18D8-36BB-4D80-B50C-0E237CD398EB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F3B4035A-CF6D-488E-8581-B4ED003F9ED9}" type="pres">
      <dgm:prSet presAssocID="{310D18D8-36BB-4D80-B50C-0E237CD398EB}" presName="descendantText" presStyleLbl="alignNode1" presStyleIdx="0" presStyleCnt="3">
        <dgm:presLayoutVars>
          <dgm:bulletEnabled/>
        </dgm:presLayoutVars>
      </dgm:prSet>
      <dgm:spPr/>
    </dgm:pt>
    <dgm:pt modelId="{04E071D7-FF2F-4A8E-9DB5-34D67F883923}" type="pres">
      <dgm:prSet presAssocID="{0F33921A-0ADE-4631-95EF-7C752ECC6243}" presName="sp" presStyleCnt="0"/>
      <dgm:spPr/>
    </dgm:pt>
    <dgm:pt modelId="{CF20B1DE-DA3D-42E4-9799-E642FFBD4F49}" type="pres">
      <dgm:prSet presAssocID="{611E860B-BF05-429B-90D5-D14BB6E27408}" presName="linNode" presStyleCnt="0"/>
      <dgm:spPr/>
    </dgm:pt>
    <dgm:pt modelId="{F62C99F3-17CC-4E7A-8126-BD93DB8889B4}" type="pres">
      <dgm:prSet presAssocID="{611E860B-BF05-429B-90D5-D14BB6E27408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1D9AF132-5491-4347-9557-2CC312CC7607}" type="pres">
      <dgm:prSet presAssocID="{611E860B-BF05-429B-90D5-D14BB6E27408}" presName="descendantText" presStyleLbl="alignNode1" presStyleIdx="1" presStyleCnt="3">
        <dgm:presLayoutVars>
          <dgm:bulletEnabled/>
        </dgm:presLayoutVars>
      </dgm:prSet>
      <dgm:spPr/>
    </dgm:pt>
    <dgm:pt modelId="{C50ADC84-E3E7-41C3-A80A-8473F76C36AD}" type="pres">
      <dgm:prSet presAssocID="{4F22CA0D-9557-4BF8-AD4A-BC78D3A9E733}" presName="sp" presStyleCnt="0"/>
      <dgm:spPr/>
    </dgm:pt>
    <dgm:pt modelId="{037F5330-CD3F-438C-B828-2EB7EC6EA965}" type="pres">
      <dgm:prSet presAssocID="{3BA4A259-877E-4DB7-8DBA-23AE30C05CE7}" presName="linNode" presStyleCnt="0"/>
      <dgm:spPr/>
    </dgm:pt>
    <dgm:pt modelId="{9F9F619C-ABD2-438C-BD93-369DC5B13131}" type="pres">
      <dgm:prSet presAssocID="{3BA4A259-877E-4DB7-8DBA-23AE30C05CE7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A96ACB2D-A6DA-420B-A4E0-67AFD22AEEEA}" type="pres">
      <dgm:prSet presAssocID="{3BA4A259-877E-4DB7-8DBA-23AE30C05CE7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8AECFF00-8271-4BA9-8345-C5ED338BA46B}" type="presOf" srcId="{A96D3F13-957A-41A1-9982-2A94ED5A48AF}" destId="{1D9AF132-5491-4347-9557-2CC312CC7607}" srcOrd="0" destOrd="0" presId="urn:microsoft.com/office/officeart/2016/7/layout/VerticalHollowActionList"/>
    <dgm:cxn modelId="{23AFA413-40B4-4C43-9EFA-4444889443E7}" type="presOf" srcId="{2E9A0941-7887-4B30-AA2C-0495E376C46D}" destId="{CAA32B7A-1C5D-46C4-A384-54963B2DBD12}" srcOrd="0" destOrd="0" presId="urn:microsoft.com/office/officeart/2016/7/layout/VerticalHollowActionList"/>
    <dgm:cxn modelId="{7DDFF024-6FD9-4D93-9D23-57074008FF48}" srcId="{3BA4A259-877E-4DB7-8DBA-23AE30C05CE7}" destId="{12FB08A5-6723-4105-BE2F-5EF311729F38}" srcOrd="0" destOrd="0" parTransId="{835AA970-CBE6-488E-93B2-F0752FD02EF9}" sibTransId="{6799946A-0CE6-446D-BE1F-D9D68404C299}"/>
    <dgm:cxn modelId="{F22F153A-EDE7-477B-9141-512873DD3970}" type="presOf" srcId="{611E860B-BF05-429B-90D5-D14BB6E27408}" destId="{F62C99F3-17CC-4E7A-8126-BD93DB8889B4}" srcOrd="0" destOrd="0" presId="urn:microsoft.com/office/officeart/2016/7/layout/VerticalHollowActionList"/>
    <dgm:cxn modelId="{BAF2D55D-11BD-4DA7-9B24-526F4071DB5C}" srcId="{2E9A0941-7887-4B30-AA2C-0495E376C46D}" destId="{611E860B-BF05-429B-90D5-D14BB6E27408}" srcOrd="1" destOrd="0" parTransId="{BA632CFE-D611-4F5F-B51B-58894909274A}" sibTransId="{4F22CA0D-9557-4BF8-AD4A-BC78D3A9E733}"/>
    <dgm:cxn modelId="{0F383B67-B538-4E7E-BF58-92F1B18EBD0E}" srcId="{310D18D8-36BB-4D80-B50C-0E237CD398EB}" destId="{BFB37638-086A-4CC8-96E7-19F86756092A}" srcOrd="0" destOrd="0" parTransId="{68779C74-F612-4706-B49A-7259D20E357B}" sibTransId="{23F4C7E4-7BF5-4BFD-9F5C-ACC4A02DDB8B}"/>
    <dgm:cxn modelId="{F7694E4A-16C8-4007-B5FF-878C35E6203C}" type="presOf" srcId="{310D18D8-36BB-4D80-B50C-0E237CD398EB}" destId="{C78D6489-2B12-440B-B484-718EDFC032DF}" srcOrd="0" destOrd="0" presId="urn:microsoft.com/office/officeart/2016/7/layout/VerticalHollowActionList"/>
    <dgm:cxn modelId="{B2623787-C635-4C10-BE67-632EF430BA98}" type="presOf" srcId="{BFB37638-086A-4CC8-96E7-19F86756092A}" destId="{F3B4035A-CF6D-488E-8581-B4ED003F9ED9}" srcOrd="0" destOrd="0" presId="urn:microsoft.com/office/officeart/2016/7/layout/VerticalHollowActionList"/>
    <dgm:cxn modelId="{F6F22599-CC77-44F3-AA91-582D9D7B25DA}" srcId="{2E9A0941-7887-4B30-AA2C-0495E376C46D}" destId="{310D18D8-36BB-4D80-B50C-0E237CD398EB}" srcOrd="0" destOrd="0" parTransId="{FD10466E-DB77-436F-AE78-DC362DAABCDA}" sibTransId="{0F33921A-0ADE-4631-95EF-7C752ECC6243}"/>
    <dgm:cxn modelId="{E2AFD7C9-F878-4693-8956-E46894BD8F64}" type="presOf" srcId="{12FB08A5-6723-4105-BE2F-5EF311729F38}" destId="{A96ACB2D-A6DA-420B-A4E0-67AFD22AEEEA}" srcOrd="0" destOrd="0" presId="urn:microsoft.com/office/officeart/2016/7/layout/VerticalHollowActionList"/>
    <dgm:cxn modelId="{B6F5BDE5-2999-48E3-BB05-9168F09E1536}" srcId="{2E9A0941-7887-4B30-AA2C-0495E376C46D}" destId="{3BA4A259-877E-4DB7-8DBA-23AE30C05CE7}" srcOrd="2" destOrd="0" parTransId="{5B3C4C61-8800-4943-8577-563D14B1FB19}" sibTransId="{7B175FEE-F929-4A89-A9E0-7C31E931CBA4}"/>
    <dgm:cxn modelId="{5A079DF8-BE7C-4D58-AAAC-44CA4C8B2492}" type="presOf" srcId="{3BA4A259-877E-4DB7-8DBA-23AE30C05CE7}" destId="{9F9F619C-ABD2-438C-BD93-369DC5B13131}" srcOrd="0" destOrd="0" presId="urn:microsoft.com/office/officeart/2016/7/layout/VerticalHollowActionList"/>
    <dgm:cxn modelId="{4E109AFD-68A2-47E6-9911-7B67D0B9BBFF}" srcId="{611E860B-BF05-429B-90D5-D14BB6E27408}" destId="{A96D3F13-957A-41A1-9982-2A94ED5A48AF}" srcOrd="0" destOrd="0" parTransId="{C75058F1-4373-46F1-ABBF-9B13F4AD8EB3}" sibTransId="{0B10AC8C-F5CC-4C2B-BDEE-8D66F88CBE54}"/>
    <dgm:cxn modelId="{AE580455-F521-49B8-A02E-1626F6B98A9F}" type="presParOf" srcId="{CAA32B7A-1C5D-46C4-A384-54963B2DBD12}" destId="{911CDCFE-8EDD-4D72-A7C2-718B610FFB60}" srcOrd="0" destOrd="0" presId="urn:microsoft.com/office/officeart/2016/7/layout/VerticalHollowActionList"/>
    <dgm:cxn modelId="{E7096C63-4124-4C4C-82A8-710E18B2BF08}" type="presParOf" srcId="{911CDCFE-8EDD-4D72-A7C2-718B610FFB60}" destId="{C78D6489-2B12-440B-B484-718EDFC032DF}" srcOrd="0" destOrd="0" presId="urn:microsoft.com/office/officeart/2016/7/layout/VerticalHollowActionList"/>
    <dgm:cxn modelId="{96527D54-A9B0-42E4-87F2-4650A9B01023}" type="presParOf" srcId="{911CDCFE-8EDD-4D72-A7C2-718B610FFB60}" destId="{F3B4035A-CF6D-488E-8581-B4ED003F9ED9}" srcOrd="1" destOrd="0" presId="urn:microsoft.com/office/officeart/2016/7/layout/VerticalHollowActionList"/>
    <dgm:cxn modelId="{532E2BB6-D918-4536-93FF-A9D55D3B865C}" type="presParOf" srcId="{CAA32B7A-1C5D-46C4-A384-54963B2DBD12}" destId="{04E071D7-FF2F-4A8E-9DB5-34D67F883923}" srcOrd="1" destOrd="0" presId="urn:microsoft.com/office/officeart/2016/7/layout/VerticalHollowActionList"/>
    <dgm:cxn modelId="{2D505490-6790-4E56-B1C3-37464EE60FDF}" type="presParOf" srcId="{CAA32B7A-1C5D-46C4-A384-54963B2DBD12}" destId="{CF20B1DE-DA3D-42E4-9799-E642FFBD4F49}" srcOrd="2" destOrd="0" presId="urn:microsoft.com/office/officeart/2016/7/layout/VerticalHollowActionList"/>
    <dgm:cxn modelId="{205A3137-5A9D-4FF9-A818-83379B38CB0E}" type="presParOf" srcId="{CF20B1DE-DA3D-42E4-9799-E642FFBD4F49}" destId="{F62C99F3-17CC-4E7A-8126-BD93DB8889B4}" srcOrd="0" destOrd="0" presId="urn:microsoft.com/office/officeart/2016/7/layout/VerticalHollowActionList"/>
    <dgm:cxn modelId="{E97D03B8-0344-459E-A79C-2A08C11B5A6B}" type="presParOf" srcId="{CF20B1DE-DA3D-42E4-9799-E642FFBD4F49}" destId="{1D9AF132-5491-4347-9557-2CC312CC7607}" srcOrd="1" destOrd="0" presId="urn:microsoft.com/office/officeart/2016/7/layout/VerticalHollowActionList"/>
    <dgm:cxn modelId="{1D8769E7-6EFD-4368-805C-C25FCAEAFCD7}" type="presParOf" srcId="{CAA32B7A-1C5D-46C4-A384-54963B2DBD12}" destId="{C50ADC84-E3E7-41C3-A80A-8473F76C36AD}" srcOrd="3" destOrd="0" presId="urn:microsoft.com/office/officeart/2016/7/layout/VerticalHollowActionList"/>
    <dgm:cxn modelId="{BFD5AC63-85A7-4E7B-A15C-31DF2F425E80}" type="presParOf" srcId="{CAA32B7A-1C5D-46C4-A384-54963B2DBD12}" destId="{037F5330-CD3F-438C-B828-2EB7EC6EA965}" srcOrd="4" destOrd="0" presId="urn:microsoft.com/office/officeart/2016/7/layout/VerticalHollowActionList"/>
    <dgm:cxn modelId="{D83D77E1-6F28-4477-99DF-8139055F85E1}" type="presParOf" srcId="{037F5330-CD3F-438C-B828-2EB7EC6EA965}" destId="{9F9F619C-ABD2-438C-BD93-369DC5B13131}" srcOrd="0" destOrd="0" presId="urn:microsoft.com/office/officeart/2016/7/layout/VerticalHollowActionList"/>
    <dgm:cxn modelId="{35FFB012-C7B8-43E2-9AAF-326A64E97471}" type="presParOf" srcId="{037F5330-CD3F-438C-B828-2EB7EC6EA965}" destId="{A96ACB2D-A6DA-420B-A4E0-67AFD22AEEEA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C0B0F0-D6B8-441A-9269-20E184C33B2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F26C494-0FB1-4626-9BE6-BFFC28E5DC57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Tables are grouped together to form a unit.</a:t>
          </a:r>
        </a:p>
      </dgm:t>
    </dgm:pt>
    <dgm:pt modelId="{03BCE9FF-D1C3-4A5D-94C0-29B5F6F267E8}" type="parTrans" cxnId="{B1786C87-A345-452F-B769-8D71041931D1}">
      <dgm:prSet/>
      <dgm:spPr/>
      <dgm:t>
        <a:bodyPr/>
        <a:lstStyle/>
        <a:p>
          <a:endParaRPr lang="en-US"/>
        </a:p>
      </dgm:t>
    </dgm:pt>
    <dgm:pt modelId="{CD65A5FA-4E7A-4038-91BC-A087E6CCCB04}" type="sibTrans" cxnId="{B1786C87-A345-452F-B769-8D71041931D1}">
      <dgm:prSet/>
      <dgm:spPr/>
      <dgm:t>
        <a:bodyPr/>
        <a:lstStyle/>
        <a:p>
          <a:endParaRPr lang="en-US"/>
        </a:p>
      </dgm:t>
    </dgm:pt>
    <dgm:pt modelId="{1CF3B4D5-285A-471A-96BD-D8590D5941D1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Each unit will be playing a different Scenario (ex. Fire, Flood, Haz-mat, etc.).</a:t>
          </a:r>
        </a:p>
      </dgm:t>
    </dgm:pt>
    <dgm:pt modelId="{A818A9E3-280C-4585-91AB-C3356431048A}" type="parTrans" cxnId="{F130FD05-F5B2-487A-8BF7-CF4BDA080CAE}">
      <dgm:prSet/>
      <dgm:spPr/>
      <dgm:t>
        <a:bodyPr/>
        <a:lstStyle/>
        <a:p>
          <a:endParaRPr lang="en-US"/>
        </a:p>
      </dgm:t>
    </dgm:pt>
    <dgm:pt modelId="{9F4C59B1-F390-4560-A604-3EF3821E99FF}" type="sibTrans" cxnId="{F130FD05-F5B2-487A-8BF7-CF4BDA080CAE}">
      <dgm:prSet/>
      <dgm:spPr/>
      <dgm:t>
        <a:bodyPr/>
        <a:lstStyle/>
        <a:p>
          <a:endParaRPr lang="en-US"/>
        </a:p>
      </dgm:t>
    </dgm:pt>
    <dgm:pt modelId="{2359124A-4494-49A2-AEA0-28756398757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Each table has  Situation Manuals and a Facilitator Manual  to help them move through the exercise.</a:t>
          </a:r>
        </a:p>
      </dgm:t>
    </dgm:pt>
    <dgm:pt modelId="{E45202F5-9CA9-4358-9C33-5B0730B47EC3}" type="parTrans" cxnId="{033D9CF2-BB91-4265-ACA5-AAB8A1A7F822}">
      <dgm:prSet/>
      <dgm:spPr/>
      <dgm:t>
        <a:bodyPr/>
        <a:lstStyle/>
        <a:p>
          <a:endParaRPr lang="en-US"/>
        </a:p>
      </dgm:t>
    </dgm:pt>
    <dgm:pt modelId="{27950008-5C9B-48E0-AF50-8412B73266F6}" type="sibTrans" cxnId="{033D9CF2-BB91-4265-ACA5-AAB8A1A7F822}">
      <dgm:prSet/>
      <dgm:spPr/>
      <dgm:t>
        <a:bodyPr/>
        <a:lstStyle/>
        <a:p>
          <a:endParaRPr lang="en-US"/>
        </a:p>
      </dgm:t>
    </dgm:pt>
    <dgm:pt modelId="{C945BF8D-9D84-46F1-B399-017504E9175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Table players review the scenario briefing and questions as a group- table facilitator should help guide discussions. </a:t>
          </a:r>
        </a:p>
      </dgm:t>
    </dgm:pt>
    <dgm:pt modelId="{CB1216C3-D407-46C5-89CB-F32BF701F3BB}" type="parTrans" cxnId="{79768118-D225-4F6F-BEA5-DD273F595B26}">
      <dgm:prSet/>
      <dgm:spPr/>
      <dgm:t>
        <a:bodyPr/>
        <a:lstStyle/>
        <a:p>
          <a:endParaRPr lang="en-US"/>
        </a:p>
      </dgm:t>
    </dgm:pt>
    <dgm:pt modelId="{04533CA5-9100-411C-BECA-864E6CB1EA91}" type="sibTrans" cxnId="{79768118-D225-4F6F-BEA5-DD273F595B26}">
      <dgm:prSet/>
      <dgm:spPr/>
      <dgm:t>
        <a:bodyPr/>
        <a:lstStyle/>
        <a:p>
          <a:endParaRPr lang="en-US"/>
        </a:p>
      </dgm:t>
    </dgm:pt>
    <dgm:pt modelId="{7A551734-BB7D-4253-8B12-349398963A0D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Lead facilitators will move around tables to help with any questions players may have.</a:t>
          </a:r>
        </a:p>
      </dgm:t>
    </dgm:pt>
    <dgm:pt modelId="{82B213B7-CDA3-44E3-AB90-1CBBDEF4F809}" type="parTrans" cxnId="{64074D79-DC3F-424F-AAB2-7F2D380D4575}">
      <dgm:prSet/>
      <dgm:spPr/>
      <dgm:t>
        <a:bodyPr/>
        <a:lstStyle/>
        <a:p>
          <a:endParaRPr lang="en-US"/>
        </a:p>
      </dgm:t>
    </dgm:pt>
    <dgm:pt modelId="{83F4CFD4-2CC4-4EC6-8259-6751E88A6EC2}" type="sibTrans" cxnId="{64074D79-DC3F-424F-AAB2-7F2D380D4575}">
      <dgm:prSet/>
      <dgm:spPr/>
      <dgm:t>
        <a:bodyPr/>
        <a:lstStyle/>
        <a:p>
          <a:endParaRPr lang="en-US"/>
        </a:p>
      </dgm:t>
    </dgm:pt>
    <dgm:pt modelId="{FF106FA7-9608-4D77-BBD7-8276E30990AA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sz="2400" dirty="0">
              <a:solidFill>
                <a:schemeClr val="bg1"/>
              </a:solidFill>
            </a:rPr>
            <a:t>During brief back, one person from each unit will answer the designated questions.</a:t>
          </a:r>
        </a:p>
      </dgm:t>
    </dgm:pt>
    <dgm:pt modelId="{DFD814F1-33FD-4F6B-A809-38B5508C5D97}" type="parTrans" cxnId="{52C20270-2F94-40C4-9CFB-73659DE54384}">
      <dgm:prSet/>
      <dgm:spPr/>
      <dgm:t>
        <a:bodyPr/>
        <a:lstStyle/>
        <a:p>
          <a:endParaRPr lang="en-US"/>
        </a:p>
      </dgm:t>
    </dgm:pt>
    <dgm:pt modelId="{B73D2445-ED6F-40C7-9942-DDFE77D9CB21}" type="sibTrans" cxnId="{52C20270-2F94-40C4-9CFB-73659DE54384}">
      <dgm:prSet/>
      <dgm:spPr/>
      <dgm:t>
        <a:bodyPr/>
        <a:lstStyle/>
        <a:p>
          <a:endParaRPr lang="en-US"/>
        </a:p>
      </dgm:t>
    </dgm:pt>
    <dgm:pt modelId="{6C2E5864-76E1-4203-B3E0-1D32ACA50E22}" type="pres">
      <dgm:prSet presAssocID="{88C0B0F0-D6B8-441A-9269-20E184C33B2D}" presName="diagram" presStyleCnt="0">
        <dgm:presLayoutVars>
          <dgm:dir/>
          <dgm:resizeHandles val="exact"/>
        </dgm:presLayoutVars>
      </dgm:prSet>
      <dgm:spPr/>
    </dgm:pt>
    <dgm:pt modelId="{C0B6AB7A-0D76-45E0-9C76-5E8B2E2A7E74}" type="pres">
      <dgm:prSet presAssocID="{9F26C494-0FB1-4626-9BE6-BFFC28E5DC57}" presName="node" presStyleLbl="node1" presStyleIdx="0" presStyleCnt="6">
        <dgm:presLayoutVars>
          <dgm:bulletEnabled val="1"/>
        </dgm:presLayoutVars>
      </dgm:prSet>
      <dgm:spPr/>
    </dgm:pt>
    <dgm:pt modelId="{4F24551C-9289-494F-A1AE-0FF47F03151A}" type="pres">
      <dgm:prSet presAssocID="{CD65A5FA-4E7A-4038-91BC-A087E6CCCB04}" presName="sibTrans" presStyleCnt="0"/>
      <dgm:spPr/>
    </dgm:pt>
    <dgm:pt modelId="{A77523AD-73AF-42EC-B49A-35B99AB96F7F}" type="pres">
      <dgm:prSet presAssocID="{1CF3B4D5-285A-471A-96BD-D8590D5941D1}" presName="node" presStyleLbl="node1" presStyleIdx="1" presStyleCnt="6">
        <dgm:presLayoutVars>
          <dgm:bulletEnabled val="1"/>
        </dgm:presLayoutVars>
      </dgm:prSet>
      <dgm:spPr/>
    </dgm:pt>
    <dgm:pt modelId="{2484CB23-1FC2-47D0-B5A4-A4A06D0BE3FC}" type="pres">
      <dgm:prSet presAssocID="{9F4C59B1-F390-4560-A604-3EF3821E99FF}" presName="sibTrans" presStyleCnt="0"/>
      <dgm:spPr/>
    </dgm:pt>
    <dgm:pt modelId="{04598D0C-4A22-4F60-8AAA-2398F3C8BC0C}" type="pres">
      <dgm:prSet presAssocID="{2359124A-4494-49A2-AEA0-287563987578}" presName="node" presStyleLbl="node1" presStyleIdx="2" presStyleCnt="6">
        <dgm:presLayoutVars>
          <dgm:bulletEnabled val="1"/>
        </dgm:presLayoutVars>
      </dgm:prSet>
      <dgm:spPr/>
    </dgm:pt>
    <dgm:pt modelId="{22497C07-1A1E-4B4B-9575-2C4384B1B163}" type="pres">
      <dgm:prSet presAssocID="{27950008-5C9B-48E0-AF50-8412B73266F6}" presName="sibTrans" presStyleCnt="0"/>
      <dgm:spPr/>
    </dgm:pt>
    <dgm:pt modelId="{94468891-A0A2-43A0-86BA-61DFEED3C275}" type="pres">
      <dgm:prSet presAssocID="{C945BF8D-9D84-46F1-B399-017504E91756}" presName="node" presStyleLbl="node1" presStyleIdx="3" presStyleCnt="6">
        <dgm:presLayoutVars>
          <dgm:bulletEnabled val="1"/>
        </dgm:presLayoutVars>
      </dgm:prSet>
      <dgm:spPr/>
    </dgm:pt>
    <dgm:pt modelId="{46B8C779-2F09-45EE-ABD9-37B8627897A0}" type="pres">
      <dgm:prSet presAssocID="{04533CA5-9100-411C-BECA-864E6CB1EA91}" presName="sibTrans" presStyleCnt="0"/>
      <dgm:spPr/>
    </dgm:pt>
    <dgm:pt modelId="{7DCFD3F8-2B65-40F8-A283-B4846C395595}" type="pres">
      <dgm:prSet presAssocID="{7A551734-BB7D-4253-8B12-349398963A0D}" presName="node" presStyleLbl="node1" presStyleIdx="4" presStyleCnt="6">
        <dgm:presLayoutVars>
          <dgm:bulletEnabled val="1"/>
        </dgm:presLayoutVars>
      </dgm:prSet>
      <dgm:spPr/>
    </dgm:pt>
    <dgm:pt modelId="{4451F56B-7DF8-45E0-9190-D469BE7016EF}" type="pres">
      <dgm:prSet presAssocID="{83F4CFD4-2CC4-4EC6-8259-6751E88A6EC2}" presName="sibTrans" presStyleCnt="0"/>
      <dgm:spPr/>
    </dgm:pt>
    <dgm:pt modelId="{8B7B0099-B1A2-4B63-BE7B-FD451C346E7F}" type="pres">
      <dgm:prSet presAssocID="{FF106FA7-9608-4D77-BBD7-8276E30990AA}" presName="node" presStyleLbl="node1" presStyleIdx="5" presStyleCnt="6">
        <dgm:presLayoutVars>
          <dgm:bulletEnabled val="1"/>
        </dgm:presLayoutVars>
      </dgm:prSet>
      <dgm:spPr/>
    </dgm:pt>
  </dgm:ptLst>
  <dgm:cxnLst>
    <dgm:cxn modelId="{F130FD05-F5B2-487A-8BF7-CF4BDA080CAE}" srcId="{88C0B0F0-D6B8-441A-9269-20E184C33B2D}" destId="{1CF3B4D5-285A-471A-96BD-D8590D5941D1}" srcOrd="1" destOrd="0" parTransId="{A818A9E3-280C-4585-91AB-C3356431048A}" sibTransId="{9F4C59B1-F390-4560-A604-3EF3821E99FF}"/>
    <dgm:cxn modelId="{E31B4A09-1CFE-4865-9836-53DD4386ED95}" type="presOf" srcId="{7A551734-BB7D-4253-8B12-349398963A0D}" destId="{7DCFD3F8-2B65-40F8-A283-B4846C395595}" srcOrd="0" destOrd="0" presId="urn:microsoft.com/office/officeart/2005/8/layout/default"/>
    <dgm:cxn modelId="{79768118-D225-4F6F-BEA5-DD273F595B26}" srcId="{88C0B0F0-D6B8-441A-9269-20E184C33B2D}" destId="{C945BF8D-9D84-46F1-B399-017504E91756}" srcOrd="3" destOrd="0" parTransId="{CB1216C3-D407-46C5-89CB-F32BF701F3BB}" sibTransId="{04533CA5-9100-411C-BECA-864E6CB1EA91}"/>
    <dgm:cxn modelId="{9FEEC82D-65D7-49BC-866B-89A86356ED06}" type="presOf" srcId="{C945BF8D-9D84-46F1-B399-017504E91756}" destId="{94468891-A0A2-43A0-86BA-61DFEED3C275}" srcOrd="0" destOrd="0" presId="urn:microsoft.com/office/officeart/2005/8/layout/default"/>
    <dgm:cxn modelId="{60B66D2F-D438-4DC7-925C-F46333BA829A}" type="presOf" srcId="{9F26C494-0FB1-4626-9BE6-BFFC28E5DC57}" destId="{C0B6AB7A-0D76-45E0-9C76-5E8B2E2A7E74}" srcOrd="0" destOrd="0" presId="urn:microsoft.com/office/officeart/2005/8/layout/default"/>
    <dgm:cxn modelId="{52C20270-2F94-40C4-9CFB-73659DE54384}" srcId="{88C0B0F0-D6B8-441A-9269-20E184C33B2D}" destId="{FF106FA7-9608-4D77-BBD7-8276E30990AA}" srcOrd="5" destOrd="0" parTransId="{DFD814F1-33FD-4F6B-A809-38B5508C5D97}" sibTransId="{B73D2445-ED6F-40C7-9942-DDFE77D9CB21}"/>
    <dgm:cxn modelId="{667C7F50-0460-4822-AC37-F91F7F003F01}" type="presOf" srcId="{88C0B0F0-D6B8-441A-9269-20E184C33B2D}" destId="{6C2E5864-76E1-4203-B3E0-1D32ACA50E22}" srcOrd="0" destOrd="0" presId="urn:microsoft.com/office/officeart/2005/8/layout/default"/>
    <dgm:cxn modelId="{E2721D79-4B92-4F78-8AF2-099414C45C2C}" type="presOf" srcId="{2359124A-4494-49A2-AEA0-287563987578}" destId="{04598D0C-4A22-4F60-8AAA-2398F3C8BC0C}" srcOrd="0" destOrd="0" presId="urn:microsoft.com/office/officeart/2005/8/layout/default"/>
    <dgm:cxn modelId="{64074D79-DC3F-424F-AAB2-7F2D380D4575}" srcId="{88C0B0F0-D6B8-441A-9269-20E184C33B2D}" destId="{7A551734-BB7D-4253-8B12-349398963A0D}" srcOrd="4" destOrd="0" parTransId="{82B213B7-CDA3-44E3-AB90-1CBBDEF4F809}" sibTransId="{83F4CFD4-2CC4-4EC6-8259-6751E88A6EC2}"/>
    <dgm:cxn modelId="{624B6D86-ABAB-4F22-ADBF-4DA8BFC722D2}" type="presOf" srcId="{1CF3B4D5-285A-471A-96BD-D8590D5941D1}" destId="{A77523AD-73AF-42EC-B49A-35B99AB96F7F}" srcOrd="0" destOrd="0" presId="urn:microsoft.com/office/officeart/2005/8/layout/default"/>
    <dgm:cxn modelId="{B1786C87-A345-452F-B769-8D71041931D1}" srcId="{88C0B0F0-D6B8-441A-9269-20E184C33B2D}" destId="{9F26C494-0FB1-4626-9BE6-BFFC28E5DC57}" srcOrd="0" destOrd="0" parTransId="{03BCE9FF-D1C3-4A5D-94C0-29B5F6F267E8}" sibTransId="{CD65A5FA-4E7A-4038-91BC-A087E6CCCB04}"/>
    <dgm:cxn modelId="{D156ADB4-7E5D-410B-8E71-823BDA44D7C2}" type="presOf" srcId="{FF106FA7-9608-4D77-BBD7-8276E30990AA}" destId="{8B7B0099-B1A2-4B63-BE7B-FD451C346E7F}" srcOrd="0" destOrd="0" presId="urn:microsoft.com/office/officeart/2005/8/layout/default"/>
    <dgm:cxn modelId="{033D9CF2-BB91-4265-ACA5-AAB8A1A7F822}" srcId="{88C0B0F0-D6B8-441A-9269-20E184C33B2D}" destId="{2359124A-4494-49A2-AEA0-287563987578}" srcOrd="2" destOrd="0" parTransId="{E45202F5-9CA9-4358-9C33-5B0730B47EC3}" sibTransId="{27950008-5C9B-48E0-AF50-8412B73266F6}"/>
    <dgm:cxn modelId="{2DC1F86F-B6F1-4914-BCC1-A89CFDD93933}" type="presParOf" srcId="{6C2E5864-76E1-4203-B3E0-1D32ACA50E22}" destId="{C0B6AB7A-0D76-45E0-9C76-5E8B2E2A7E74}" srcOrd="0" destOrd="0" presId="urn:microsoft.com/office/officeart/2005/8/layout/default"/>
    <dgm:cxn modelId="{23A576AD-75EA-4A7E-A2F5-50689C2BD09F}" type="presParOf" srcId="{6C2E5864-76E1-4203-B3E0-1D32ACA50E22}" destId="{4F24551C-9289-494F-A1AE-0FF47F03151A}" srcOrd="1" destOrd="0" presId="urn:microsoft.com/office/officeart/2005/8/layout/default"/>
    <dgm:cxn modelId="{52828699-1A43-4E2A-8239-9A8DBDE7F9F4}" type="presParOf" srcId="{6C2E5864-76E1-4203-B3E0-1D32ACA50E22}" destId="{A77523AD-73AF-42EC-B49A-35B99AB96F7F}" srcOrd="2" destOrd="0" presId="urn:microsoft.com/office/officeart/2005/8/layout/default"/>
    <dgm:cxn modelId="{B0E4AEB2-D922-4775-A8F2-3EDC8AA33593}" type="presParOf" srcId="{6C2E5864-76E1-4203-B3E0-1D32ACA50E22}" destId="{2484CB23-1FC2-47D0-B5A4-A4A06D0BE3FC}" srcOrd="3" destOrd="0" presId="urn:microsoft.com/office/officeart/2005/8/layout/default"/>
    <dgm:cxn modelId="{9773C476-F9A2-4D94-8C4F-8C1CA793C7EB}" type="presParOf" srcId="{6C2E5864-76E1-4203-B3E0-1D32ACA50E22}" destId="{04598D0C-4A22-4F60-8AAA-2398F3C8BC0C}" srcOrd="4" destOrd="0" presId="urn:microsoft.com/office/officeart/2005/8/layout/default"/>
    <dgm:cxn modelId="{963E2755-2E1A-463B-BF9A-3F715390A006}" type="presParOf" srcId="{6C2E5864-76E1-4203-B3E0-1D32ACA50E22}" destId="{22497C07-1A1E-4B4B-9575-2C4384B1B163}" srcOrd="5" destOrd="0" presId="urn:microsoft.com/office/officeart/2005/8/layout/default"/>
    <dgm:cxn modelId="{9A4E10F5-3CB1-41C0-A2E7-B514A5460054}" type="presParOf" srcId="{6C2E5864-76E1-4203-B3E0-1D32ACA50E22}" destId="{94468891-A0A2-43A0-86BA-61DFEED3C275}" srcOrd="6" destOrd="0" presId="urn:microsoft.com/office/officeart/2005/8/layout/default"/>
    <dgm:cxn modelId="{568A11AC-DC62-486B-8ED2-8D4B4BB0B4D2}" type="presParOf" srcId="{6C2E5864-76E1-4203-B3E0-1D32ACA50E22}" destId="{46B8C779-2F09-45EE-ABD9-37B8627897A0}" srcOrd="7" destOrd="0" presId="urn:microsoft.com/office/officeart/2005/8/layout/default"/>
    <dgm:cxn modelId="{DFD92D3D-E5C3-46C7-B988-D028244A3662}" type="presParOf" srcId="{6C2E5864-76E1-4203-B3E0-1D32ACA50E22}" destId="{7DCFD3F8-2B65-40F8-A283-B4846C395595}" srcOrd="8" destOrd="0" presId="urn:microsoft.com/office/officeart/2005/8/layout/default"/>
    <dgm:cxn modelId="{FE3B8C68-2D92-45E7-8EC3-1588F9375D97}" type="presParOf" srcId="{6C2E5864-76E1-4203-B3E0-1D32ACA50E22}" destId="{4451F56B-7DF8-45E0-9190-D469BE7016EF}" srcOrd="9" destOrd="0" presId="urn:microsoft.com/office/officeart/2005/8/layout/default"/>
    <dgm:cxn modelId="{82A49866-8D28-4D4C-B148-82092037EF67}" type="presParOf" srcId="{6C2E5864-76E1-4203-B3E0-1D32ACA50E22}" destId="{8B7B0099-B1A2-4B63-BE7B-FD451C346E7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606BAA-3F44-497D-B6B1-F3C9FEAEFFA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BF10AE8-0D3F-4934-A8F8-A594B35187A7}">
      <dgm:prSet custT="1"/>
      <dgm:spPr/>
      <dgm:t>
        <a:bodyPr/>
        <a:lstStyle/>
        <a:p>
          <a:pPr algn="l">
            <a:defRPr cap="all"/>
          </a:pPr>
          <a:r>
            <a:rPr lang="en-US" sz="2000" dirty="0"/>
            <a:t>Place your Feedback Forms (found in the back of your Situation Manuals) and Badge in the center of your table.</a:t>
          </a:r>
        </a:p>
      </dgm:t>
    </dgm:pt>
    <dgm:pt modelId="{79137A75-94CE-4F8A-B047-12D5AC4E975E}" type="parTrans" cxnId="{2906BB68-AE49-43B4-84A9-123A264DE700}">
      <dgm:prSet/>
      <dgm:spPr/>
      <dgm:t>
        <a:bodyPr/>
        <a:lstStyle/>
        <a:p>
          <a:pPr algn="l"/>
          <a:endParaRPr lang="en-US" sz="2800"/>
        </a:p>
      </dgm:t>
    </dgm:pt>
    <dgm:pt modelId="{0545E6D0-D133-4434-A692-1A9491F740AE}" type="sibTrans" cxnId="{2906BB68-AE49-43B4-84A9-123A264DE700}">
      <dgm:prSet/>
      <dgm:spPr/>
      <dgm:t>
        <a:bodyPr/>
        <a:lstStyle/>
        <a:p>
          <a:pPr algn="l"/>
          <a:endParaRPr lang="en-US" sz="2800"/>
        </a:p>
      </dgm:t>
    </dgm:pt>
    <dgm:pt modelId="{A11A454A-61BC-4574-AF13-FC56C482F987}">
      <dgm:prSet custT="1"/>
      <dgm:spPr/>
      <dgm:t>
        <a:bodyPr/>
        <a:lstStyle/>
        <a:p>
          <a:pPr algn="l">
            <a:defRPr cap="all"/>
          </a:pPr>
          <a:r>
            <a:rPr lang="en-US" sz="2000" dirty="0"/>
            <a:t>Take back what you have learned today and share with leadership and staff.</a:t>
          </a:r>
        </a:p>
      </dgm:t>
    </dgm:pt>
    <dgm:pt modelId="{BFD7A6B9-9E1C-4DD9-9726-4A58BA7D4F6E}" type="parTrans" cxnId="{02695BE1-B382-44E8-B768-0C1873EB2476}">
      <dgm:prSet/>
      <dgm:spPr/>
      <dgm:t>
        <a:bodyPr/>
        <a:lstStyle/>
        <a:p>
          <a:pPr algn="l"/>
          <a:endParaRPr lang="en-US" sz="2800"/>
        </a:p>
      </dgm:t>
    </dgm:pt>
    <dgm:pt modelId="{FF266136-46F3-4F3F-8663-E1BE2F886D2C}" type="sibTrans" cxnId="{02695BE1-B382-44E8-B768-0C1873EB2476}">
      <dgm:prSet/>
      <dgm:spPr/>
      <dgm:t>
        <a:bodyPr/>
        <a:lstStyle/>
        <a:p>
          <a:pPr algn="l"/>
          <a:endParaRPr lang="en-US" sz="2800"/>
        </a:p>
      </dgm:t>
    </dgm:pt>
    <dgm:pt modelId="{8F892AAA-250C-4D9B-8C88-B8B5AA11DA86}">
      <dgm:prSet custT="1"/>
      <dgm:spPr/>
      <dgm:t>
        <a:bodyPr/>
        <a:lstStyle/>
        <a:p>
          <a:pPr algn="l">
            <a:defRPr cap="all"/>
          </a:pPr>
          <a:r>
            <a:rPr lang="en-US" sz="2000" dirty="0"/>
            <a:t>Complete an After- Action Report (template can be found on extranet page and will also be e-mailed to you).</a:t>
          </a:r>
        </a:p>
      </dgm:t>
    </dgm:pt>
    <dgm:pt modelId="{B49015C7-602C-4393-8C53-A2651B64CC55}" type="parTrans" cxnId="{9B33517B-4EF7-4A78-BEE6-0DCD6AA6A781}">
      <dgm:prSet/>
      <dgm:spPr/>
      <dgm:t>
        <a:bodyPr/>
        <a:lstStyle/>
        <a:p>
          <a:pPr algn="l"/>
          <a:endParaRPr lang="en-US" sz="2800"/>
        </a:p>
      </dgm:t>
    </dgm:pt>
    <dgm:pt modelId="{0E608222-7685-4BC7-8CC8-CCA5082AE823}" type="sibTrans" cxnId="{9B33517B-4EF7-4A78-BEE6-0DCD6AA6A781}">
      <dgm:prSet/>
      <dgm:spPr/>
      <dgm:t>
        <a:bodyPr/>
        <a:lstStyle/>
        <a:p>
          <a:pPr algn="l"/>
          <a:endParaRPr lang="en-US" sz="2800"/>
        </a:p>
      </dgm:t>
    </dgm:pt>
    <dgm:pt modelId="{D8F93885-DF80-44AB-916C-AA2CC095C462}">
      <dgm:prSet custT="1"/>
      <dgm:spPr/>
      <dgm:t>
        <a:bodyPr/>
        <a:lstStyle/>
        <a:p>
          <a:pPr algn="l">
            <a:defRPr cap="all"/>
          </a:pPr>
          <a:r>
            <a:rPr lang="en-US" sz="2000" dirty="0"/>
            <a:t>Update your COOP plans with any gaps identified. </a:t>
          </a:r>
        </a:p>
      </dgm:t>
    </dgm:pt>
    <dgm:pt modelId="{57E9C037-9126-482E-A811-C4FB6A8D202E}" type="parTrans" cxnId="{F8A16C0A-C71B-481C-8BBC-BDFB22B349CB}">
      <dgm:prSet/>
      <dgm:spPr/>
      <dgm:t>
        <a:bodyPr/>
        <a:lstStyle/>
        <a:p>
          <a:pPr algn="l"/>
          <a:endParaRPr lang="en-US" sz="2800"/>
        </a:p>
      </dgm:t>
    </dgm:pt>
    <dgm:pt modelId="{DF60CE53-2404-4B37-A30D-4751736A1B03}" type="sibTrans" cxnId="{F8A16C0A-C71B-481C-8BBC-BDFB22B349CB}">
      <dgm:prSet/>
      <dgm:spPr/>
      <dgm:t>
        <a:bodyPr/>
        <a:lstStyle/>
        <a:p>
          <a:pPr algn="l"/>
          <a:endParaRPr lang="en-US" sz="2800"/>
        </a:p>
      </dgm:t>
    </dgm:pt>
    <dgm:pt modelId="{3251B7D9-B6F4-43A1-B8D8-8154EC9E8897}">
      <dgm:prSet custT="1"/>
      <dgm:spPr/>
      <dgm:t>
        <a:bodyPr/>
        <a:lstStyle/>
        <a:p>
          <a:pPr algn="l">
            <a:defRPr cap="all"/>
          </a:pPr>
          <a:r>
            <a:rPr lang="en-US" sz="2000" dirty="0"/>
            <a:t>Conduct annual Crisis Communication test (if not yet completed)</a:t>
          </a:r>
        </a:p>
      </dgm:t>
    </dgm:pt>
    <dgm:pt modelId="{AB8606AB-BF1B-4C6B-B2FA-66CE1554DB91}" type="parTrans" cxnId="{CFBC1EDA-023C-481F-8955-A17A078DEC1F}">
      <dgm:prSet/>
      <dgm:spPr/>
      <dgm:t>
        <a:bodyPr/>
        <a:lstStyle/>
        <a:p>
          <a:pPr algn="l"/>
          <a:endParaRPr lang="en-US" sz="2800"/>
        </a:p>
      </dgm:t>
    </dgm:pt>
    <dgm:pt modelId="{DADC0ECF-77FC-4AAE-8E05-DB4FB0491FDB}" type="sibTrans" cxnId="{CFBC1EDA-023C-481F-8955-A17A078DEC1F}">
      <dgm:prSet/>
      <dgm:spPr/>
      <dgm:t>
        <a:bodyPr/>
        <a:lstStyle/>
        <a:p>
          <a:pPr algn="l"/>
          <a:endParaRPr lang="en-US" sz="2800"/>
        </a:p>
      </dgm:t>
    </dgm:pt>
    <dgm:pt modelId="{A8F3861B-D459-4CDE-996C-502E00725AFA}">
      <dgm:prSet custT="1"/>
      <dgm:spPr/>
      <dgm:t>
        <a:bodyPr/>
        <a:lstStyle/>
        <a:p>
          <a:pPr algn="l">
            <a:defRPr cap="all"/>
          </a:pPr>
          <a:r>
            <a:rPr lang="en-US" sz="2000" dirty="0"/>
            <a:t>Come back next year!!!</a:t>
          </a:r>
        </a:p>
      </dgm:t>
    </dgm:pt>
    <dgm:pt modelId="{6B5B3047-0F9B-42F3-A7A6-CCED08231B27}" type="parTrans" cxnId="{C2041EF3-CE1B-40CD-9B70-0D44E58B191C}">
      <dgm:prSet/>
      <dgm:spPr/>
      <dgm:t>
        <a:bodyPr/>
        <a:lstStyle/>
        <a:p>
          <a:pPr algn="l"/>
          <a:endParaRPr lang="en-US" sz="2800"/>
        </a:p>
      </dgm:t>
    </dgm:pt>
    <dgm:pt modelId="{1CD975AF-CB8E-4DCA-8A5F-B7285658FB5F}" type="sibTrans" cxnId="{C2041EF3-CE1B-40CD-9B70-0D44E58B191C}">
      <dgm:prSet/>
      <dgm:spPr/>
      <dgm:t>
        <a:bodyPr/>
        <a:lstStyle/>
        <a:p>
          <a:pPr algn="l"/>
          <a:endParaRPr lang="en-US" sz="2800"/>
        </a:p>
      </dgm:t>
    </dgm:pt>
    <dgm:pt modelId="{07919733-9D48-48DE-A01F-E35CAD16C53A}" type="pres">
      <dgm:prSet presAssocID="{4A606BAA-3F44-497D-B6B1-F3C9FEAEFFA5}" presName="root" presStyleCnt="0">
        <dgm:presLayoutVars>
          <dgm:dir/>
          <dgm:resizeHandles val="exact"/>
        </dgm:presLayoutVars>
      </dgm:prSet>
      <dgm:spPr/>
    </dgm:pt>
    <dgm:pt modelId="{5928BBCE-B7D9-42E8-B992-49CC767E4D3C}" type="pres">
      <dgm:prSet presAssocID="{DBF10AE8-0D3F-4934-A8F8-A594B35187A7}" presName="compNode" presStyleCnt="0"/>
      <dgm:spPr/>
    </dgm:pt>
    <dgm:pt modelId="{8BBED417-D6DF-4282-AA66-AFFF65D4DFC5}" type="pres">
      <dgm:prSet presAssocID="{DBF10AE8-0D3F-4934-A8F8-A594B35187A7}" presName="iconBgRect" presStyleLbl="bgShp" presStyleIdx="0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888A5A16-691B-40FF-84E5-DE70E05F7A20}" type="pres">
      <dgm:prSet presAssocID="{DBF10AE8-0D3F-4934-A8F8-A594B35187A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EDD6CC72-594C-4D31-9361-2C5EB1C087AD}" type="pres">
      <dgm:prSet presAssocID="{DBF10AE8-0D3F-4934-A8F8-A594B35187A7}" presName="spaceRect" presStyleCnt="0"/>
      <dgm:spPr/>
    </dgm:pt>
    <dgm:pt modelId="{2D9344AD-3359-4595-A99A-8AC26373CB3A}" type="pres">
      <dgm:prSet presAssocID="{DBF10AE8-0D3F-4934-A8F8-A594B35187A7}" presName="textRect" presStyleLbl="revTx" presStyleIdx="0" presStyleCnt="6">
        <dgm:presLayoutVars>
          <dgm:chMax val="1"/>
          <dgm:chPref val="1"/>
        </dgm:presLayoutVars>
      </dgm:prSet>
      <dgm:spPr/>
    </dgm:pt>
    <dgm:pt modelId="{8594E567-8B4D-44ED-9997-9D15DCCDD6E5}" type="pres">
      <dgm:prSet presAssocID="{0545E6D0-D133-4434-A692-1A9491F740AE}" presName="sibTrans" presStyleCnt="0"/>
      <dgm:spPr/>
    </dgm:pt>
    <dgm:pt modelId="{1F36C43E-6764-4B5C-B6B8-E3270DF31238}" type="pres">
      <dgm:prSet presAssocID="{A11A454A-61BC-4574-AF13-FC56C482F987}" presName="compNode" presStyleCnt="0"/>
      <dgm:spPr/>
    </dgm:pt>
    <dgm:pt modelId="{60DFAA90-39A1-4EB7-B156-13C17E91C732}" type="pres">
      <dgm:prSet presAssocID="{A11A454A-61BC-4574-AF13-FC56C482F987}" presName="iconBgRect" presStyleLbl="bgShp" presStyleIdx="1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C9292F29-CE38-4E4F-AD63-EDC2B36A0CDC}" type="pres">
      <dgm:prSet presAssocID="{A11A454A-61BC-4574-AF13-FC56C482F98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8DC6AC45-C960-4D18-B9E2-0BB796A50E95}" type="pres">
      <dgm:prSet presAssocID="{A11A454A-61BC-4574-AF13-FC56C482F987}" presName="spaceRect" presStyleCnt="0"/>
      <dgm:spPr/>
    </dgm:pt>
    <dgm:pt modelId="{384C00E4-C16E-4DD7-8546-70940047C67A}" type="pres">
      <dgm:prSet presAssocID="{A11A454A-61BC-4574-AF13-FC56C482F987}" presName="textRect" presStyleLbl="revTx" presStyleIdx="1" presStyleCnt="6">
        <dgm:presLayoutVars>
          <dgm:chMax val="1"/>
          <dgm:chPref val="1"/>
        </dgm:presLayoutVars>
      </dgm:prSet>
      <dgm:spPr/>
    </dgm:pt>
    <dgm:pt modelId="{FB38EF59-12D1-4ECB-A841-1363B418F3DB}" type="pres">
      <dgm:prSet presAssocID="{FF266136-46F3-4F3F-8663-E1BE2F886D2C}" presName="sibTrans" presStyleCnt="0"/>
      <dgm:spPr/>
    </dgm:pt>
    <dgm:pt modelId="{D6ED47B6-4581-4357-98BE-6BAC676EC482}" type="pres">
      <dgm:prSet presAssocID="{8F892AAA-250C-4D9B-8C88-B8B5AA11DA86}" presName="compNode" presStyleCnt="0"/>
      <dgm:spPr/>
    </dgm:pt>
    <dgm:pt modelId="{88FBFF12-402F-4E5E-AD77-48234B161965}" type="pres">
      <dgm:prSet presAssocID="{8F892AAA-250C-4D9B-8C88-B8B5AA11DA86}" presName="iconBgRect" presStyleLbl="bgShp" presStyleIdx="2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B54B436B-F5B9-474B-93ED-D89820743046}" type="pres">
      <dgm:prSet presAssocID="{8F892AAA-250C-4D9B-8C88-B8B5AA11DA8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13FE6364-3147-4C19-A25B-E0CECB59F99C}" type="pres">
      <dgm:prSet presAssocID="{8F892AAA-250C-4D9B-8C88-B8B5AA11DA86}" presName="spaceRect" presStyleCnt="0"/>
      <dgm:spPr/>
    </dgm:pt>
    <dgm:pt modelId="{C7E2A945-DE6A-4B41-BD91-6944F8B4C541}" type="pres">
      <dgm:prSet presAssocID="{8F892AAA-250C-4D9B-8C88-B8B5AA11DA86}" presName="textRect" presStyleLbl="revTx" presStyleIdx="2" presStyleCnt="6">
        <dgm:presLayoutVars>
          <dgm:chMax val="1"/>
          <dgm:chPref val="1"/>
        </dgm:presLayoutVars>
      </dgm:prSet>
      <dgm:spPr/>
    </dgm:pt>
    <dgm:pt modelId="{8F64287D-4248-41D7-A71C-E94D568E84CD}" type="pres">
      <dgm:prSet presAssocID="{0E608222-7685-4BC7-8CC8-CCA5082AE823}" presName="sibTrans" presStyleCnt="0"/>
      <dgm:spPr/>
    </dgm:pt>
    <dgm:pt modelId="{40856DA2-3ECD-4B8B-8CC8-4BBFBB3E5FCE}" type="pres">
      <dgm:prSet presAssocID="{D8F93885-DF80-44AB-916C-AA2CC095C462}" presName="compNode" presStyleCnt="0"/>
      <dgm:spPr/>
    </dgm:pt>
    <dgm:pt modelId="{C6093E4E-4A72-4FF1-8ED0-49121FA82E87}" type="pres">
      <dgm:prSet presAssocID="{D8F93885-DF80-44AB-916C-AA2CC095C462}" presName="iconBgRect" presStyleLbl="bgShp" presStyleIdx="3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75636C7A-A621-4CC3-86C1-DA551D39ABDC}" type="pres">
      <dgm:prSet presAssocID="{D8F93885-DF80-44AB-916C-AA2CC095C46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09F30B8-4673-425D-8B43-CE695901BCF0}" type="pres">
      <dgm:prSet presAssocID="{D8F93885-DF80-44AB-916C-AA2CC095C462}" presName="spaceRect" presStyleCnt="0"/>
      <dgm:spPr/>
    </dgm:pt>
    <dgm:pt modelId="{28DCB7DB-31C6-4AF9-8381-6303916121F5}" type="pres">
      <dgm:prSet presAssocID="{D8F93885-DF80-44AB-916C-AA2CC095C462}" presName="textRect" presStyleLbl="revTx" presStyleIdx="3" presStyleCnt="6">
        <dgm:presLayoutVars>
          <dgm:chMax val="1"/>
          <dgm:chPref val="1"/>
        </dgm:presLayoutVars>
      </dgm:prSet>
      <dgm:spPr/>
    </dgm:pt>
    <dgm:pt modelId="{552A99C1-87C8-48A6-9AC0-7AEA98278369}" type="pres">
      <dgm:prSet presAssocID="{DF60CE53-2404-4B37-A30D-4751736A1B03}" presName="sibTrans" presStyleCnt="0"/>
      <dgm:spPr/>
    </dgm:pt>
    <dgm:pt modelId="{C66B8CE7-5C35-4382-B204-1AD555C511D7}" type="pres">
      <dgm:prSet presAssocID="{3251B7D9-B6F4-43A1-B8D8-8154EC9E8897}" presName="compNode" presStyleCnt="0"/>
      <dgm:spPr/>
    </dgm:pt>
    <dgm:pt modelId="{A89B365B-0FB8-4E7A-BDC3-8B19ADA17EFE}" type="pres">
      <dgm:prSet presAssocID="{3251B7D9-B6F4-43A1-B8D8-8154EC9E8897}" presName="iconBgRect" presStyleLbl="bgShp" presStyleIdx="4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253EA9DD-9D56-4CD9-8474-8D7EFD805C6F}" type="pres">
      <dgm:prSet presAssocID="{3251B7D9-B6F4-43A1-B8D8-8154EC9E889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00C66C99-9383-430A-A76E-9C01EE82E2FB}" type="pres">
      <dgm:prSet presAssocID="{3251B7D9-B6F4-43A1-B8D8-8154EC9E8897}" presName="spaceRect" presStyleCnt="0"/>
      <dgm:spPr/>
    </dgm:pt>
    <dgm:pt modelId="{8A6F7175-AD3F-4903-9A5A-9F8A58690864}" type="pres">
      <dgm:prSet presAssocID="{3251B7D9-B6F4-43A1-B8D8-8154EC9E8897}" presName="textRect" presStyleLbl="revTx" presStyleIdx="4" presStyleCnt="6">
        <dgm:presLayoutVars>
          <dgm:chMax val="1"/>
          <dgm:chPref val="1"/>
        </dgm:presLayoutVars>
      </dgm:prSet>
      <dgm:spPr/>
    </dgm:pt>
    <dgm:pt modelId="{082A7FE5-4269-4FA9-993C-7B34C3043C6F}" type="pres">
      <dgm:prSet presAssocID="{DADC0ECF-77FC-4AAE-8E05-DB4FB0491FDB}" presName="sibTrans" presStyleCnt="0"/>
      <dgm:spPr/>
    </dgm:pt>
    <dgm:pt modelId="{CCA0125F-22CA-449C-B819-3F7BFACC8187}" type="pres">
      <dgm:prSet presAssocID="{A8F3861B-D459-4CDE-996C-502E00725AFA}" presName="compNode" presStyleCnt="0"/>
      <dgm:spPr/>
    </dgm:pt>
    <dgm:pt modelId="{5F27887D-CC27-4B3A-99A6-8753400B4BA2}" type="pres">
      <dgm:prSet presAssocID="{A8F3861B-D459-4CDE-996C-502E00725AFA}" presName="iconBgRect" presStyleLbl="bgShp" presStyleIdx="5" presStyleCnt="6"/>
      <dgm:spPr>
        <a:prstGeom prst="round2DiagRect">
          <a:avLst>
            <a:gd name="adj1" fmla="val 29727"/>
            <a:gd name="adj2" fmla="val 0"/>
          </a:avLst>
        </a:prstGeom>
      </dgm:spPr>
    </dgm:pt>
    <dgm:pt modelId="{F748E64F-971A-4B66-875D-9408721D7869}" type="pres">
      <dgm:prSet presAssocID="{A8F3861B-D459-4CDE-996C-502E00725AF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"/>
        </a:ext>
      </dgm:extLst>
    </dgm:pt>
    <dgm:pt modelId="{2D184DA6-6A4E-4EFF-97CB-C43503A23D1E}" type="pres">
      <dgm:prSet presAssocID="{A8F3861B-D459-4CDE-996C-502E00725AFA}" presName="spaceRect" presStyleCnt="0"/>
      <dgm:spPr/>
    </dgm:pt>
    <dgm:pt modelId="{7C15D9A6-D4DA-4801-A0F9-CD39EC28D23E}" type="pres">
      <dgm:prSet presAssocID="{A8F3861B-D459-4CDE-996C-502E00725AFA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BE1300A-7830-4943-8F29-CF3E517416D5}" type="presOf" srcId="{D8F93885-DF80-44AB-916C-AA2CC095C462}" destId="{28DCB7DB-31C6-4AF9-8381-6303916121F5}" srcOrd="0" destOrd="0" presId="urn:microsoft.com/office/officeart/2018/5/layout/IconLeafLabelList"/>
    <dgm:cxn modelId="{F8A16C0A-C71B-481C-8BBC-BDFB22B349CB}" srcId="{4A606BAA-3F44-497D-B6B1-F3C9FEAEFFA5}" destId="{D8F93885-DF80-44AB-916C-AA2CC095C462}" srcOrd="3" destOrd="0" parTransId="{57E9C037-9126-482E-A811-C4FB6A8D202E}" sibTransId="{DF60CE53-2404-4B37-A30D-4751736A1B03}"/>
    <dgm:cxn modelId="{6F07E818-34FB-49B2-B1FF-98EAD014E915}" type="presOf" srcId="{A8F3861B-D459-4CDE-996C-502E00725AFA}" destId="{7C15D9A6-D4DA-4801-A0F9-CD39EC28D23E}" srcOrd="0" destOrd="0" presId="urn:microsoft.com/office/officeart/2018/5/layout/IconLeafLabelList"/>
    <dgm:cxn modelId="{32C6312C-2804-4537-899E-A82C79280CF9}" type="presOf" srcId="{DBF10AE8-0D3F-4934-A8F8-A594B35187A7}" destId="{2D9344AD-3359-4595-A99A-8AC26373CB3A}" srcOrd="0" destOrd="0" presId="urn:microsoft.com/office/officeart/2018/5/layout/IconLeafLabelList"/>
    <dgm:cxn modelId="{2906BB68-AE49-43B4-84A9-123A264DE700}" srcId="{4A606BAA-3F44-497D-B6B1-F3C9FEAEFFA5}" destId="{DBF10AE8-0D3F-4934-A8F8-A594B35187A7}" srcOrd="0" destOrd="0" parTransId="{79137A75-94CE-4F8A-B047-12D5AC4E975E}" sibTransId="{0545E6D0-D133-4434-A692-1A9491F740AE}"/>
    <dgm:cxn modelId="{F33D3476-B83F-4CC1-A7A8-B2790178CC36}" type="presOf" srcId="{8F892AAA-250C-4D9B-8C88-B8B5AA11DA86}" destId="{C7E2A945-DE6A-4B41-BD91-6944F8B4C541}" srcOrd="0" destOrd="0" presId="urn:microsoft.com/office/officeart/2018/5/layout/IconLeafLabelList"/>
    <dgm:cxn modelId="{0FECDB59-2A89-4917-AD27-67D75DD46D36}" type="presOf" srcId="{4A606BAA-3F44-497D-B6B1-F3C9FEAEFFA5}" destId="{07919733-9D48-48DE-A01F-E35CAD16C53A}" srcOrd="0" destOrd="0" presId="urn:microsoft.com/office/officeart/2018/5/layout/IconLeafLabelList"/>
    <dgm:cxn modelId="{9B33517B-4EF7-4A78-BEE6-0DCD6AA6A781}" srcId="{4A606BAA-3F44-497D-B6B1-F3C9FEAEFFA5}" destId="{8F892AAA-250C-4D9B-8C88-B8B5AA11DA86}" srcOrd="2" destOrd="0" parTransId="{B49015C7-602C-4393-8C53-A2651B64CC55}" sibTransId="{0E608222-7685-4BC7-8CC8-CCA5082AE823}"/>
    <dgm:cxn modelId="{8BE36AD4-F2D8-4386-8AAE-4B2C6156A7A0}" type="presOf" srcId="{3251B7D9-B6F4-43A1-B8D8-8154EC9E8897}" destId="{8A6F7175-AD3F-4903-9A5A-9F8A58690864}" srcOrd="0" destOrd="0" presId="urn:microsoft.com/office/officeart/2018/5/layout/IconLeafLabelList"/>
    <dgm:cxn modelId="{CFBC1EDA-023C-481F-8955-A17A078DEC1F}" srcId="{4A606BAA-3F44-497D-B6B1-F3C9FEAEFFA5}" destId="{3251B7D9-B6F4-43A1-B8D8-8154EC9E8897}" srcOrd="4" destOrd="0" parTransId="{AB8606AB-BF1B-4C6B-B2FA-66CE1554DB91}" sibTransId="{DADC0ECF-77FC-4AAE-8E05-DB4FB0491FDB}"/>
    <dgm:cxn modelId="{02695BE1-B382-44E8-B768-0C1873EB2476}" srcId="{4A606BAA-3F44-497D-B6B1-F3C9FEAEFFA5}" destId="{A11A454A-61BC-4574-AF13-FC56C482F987}" srcOrd="1" destOrd="0" parTransId="{BFD7A6B9-9E1C-4DD9-9726-4A58BA7D4F6E}" sibTransId="{FF266136-46F3-4F3F-8663-E1BE2F886D2C}"/>
    <dgm:cxn modelId="{C2041EF3-CE1B-40CD-9B70-0D44E58B191C}" srcId="{4A606BAA-3F44-497D-B6B1-F3C9FEAEFFA5}" destId="{A8F3861B-D459-4CDE-996C-502E00725AFA}" srcOrd="5" destOrd="0" parTransId="{6B5B3047-0F9B-42F3-A7A6-CCED08231B27}" sibTransId="{1CD975AF-CB8E-4DCA-8A5F-B7285658FB5F}"/>
    <dgm:cxn modelId="{9BE7D8F6-CB6D-45EE-919B-601585B18C69}" type="presOf" srcId="{A11A454A-61BC-4574-AF13-FC56C482F987}" destId="{384C00E4-C16E-4DD7-8546-70940047C67A}" srcOrd="0" destOrd="0" presId="urn:microsoft.com/office/officeart/2018/5/layout/IconLeafLabelList"/>
    <dgm:cxn modelId="{2EA06BCA-26FF-4DFA-9C3F-3A62362BD759}" type="presParOf" srcId="{07919733-9D48-48DE-A01F-E35CAD16C53A}" destId="{5928BBCE-B7D9-42E8-B992-49CC767E4D3C}" srcOrd="0" destOrd="0" presId="urn:microsoft.com/office/officeart/2018/5/layout/IconLeafLabelList"/>
    <dgm:cxn modelId="{3728F9DA-626A-4101-B7EF-9221EA7A7AB4}" type="presParOf" srcId="{5928BBCE-B7D9-42E8-B992-49CC767E4D3C}" destId="{8BBED417-D6DF-4282-AA66-AFFF65D4DFC5}" srcOrd="0" destOrd="0" presId="urn:microsoft.com/office/officeart/2018/5/layout/IconLeafLabelList"/>
    <dgm:cxn modelId="{605DBF2A-7B0A-48D8-8952-5C701E795313}" type="presParOf" srcId="{5928BBCE-B7D9-42E8-B992-49CC767E4D3C}" destId="{888A5A16-691B-40FF-84E5-DE70E05F7A20}" srcOrd="1" destOrd="0" presId="urn:microsoft.com/office/officeart/2018/5/layout/IconLeafLabelList"/>
    <dgm:cxn modelId="{1EBE0F69-97B6-4CC1-A4B3-255D33305C73}" type="presParOf" srcId="{5928BBCE-B7D9-42E8-B992-49CC767E4D3C}" destId="{EDD6CC72-594C-4D31-9361-2C5EB1C087AD}" srcOrd="2" destOrd="0" presId="urn:microsoft.com/office/officeart/2018/5/layout/IconLeafLabelList"/>
    <dgm:cxn modelId="{56D7ED0D-7B3A-4C33-9F0E-0C37234A95EB}" type="presParOf" srcId="{5928BBCE-B7D9-42E8-B992-49CC767E4D3C}" destId="{2D9344AD-3359-4595-A99A-8AC26373CB3A}" srcOrd="3" destOrd="0" presId="urn:microsoft.com/office/officeart/2018/5/layout/IconLeafLabelList"/>
    <dgm:cxn modelId="{8E145D49-5A14-4E39-8A9F-A1D7F2548617}" type="presParOf" srcId="{07919733-9D48-48DE-A01F-E35CAD16C53A}" destId="{8594E567-8B4D-44ED-9997-9D15DCCDD6E5}" srcOrd="1" destOrd="0" presId="urn:microsoft.com/office/officeart/2018/5/layout/IconLeafLabelList"/>
    <dgm:cxn modelId="{40B35F22-B9DF-4BB2-AF58-A7DF5C82B13D}" type="presParOf" srcId="{07919733-9D48-48DE-A01F-E35CAD16C53A}" destId="{1F36C43E-6764-4B5C-B6B8-E3270DF31238}" srcOrd="2" destOrd="0" presId="urn:microsoft.com/office/officeart/2018/5/layout/IconLeafLabelList"/>
    <dgm:cxn modelId="{BA46CCA2-1023-4AF6-939F-7464A12D032F}" type="presParOf" srcId="{1F36C43E-6764-4B5C-B6B8-E3270DF31238}" destId="{60DFAA90-39A1-4EB7-B156-13C17E91C732}" srcOrd="0" destOrd="0" presId="urn:microsoft.com/office/officeart/2018/5/layout/IconLeafLabelList"/>
    <dgm:cxn modelId="{13E8997C-3D48-4559-A9A8-B137474D8485}" type="presParOf" srcId="{1F36C43E-6764-4B5C-B6B8-E3270DF31238}" destId="{C9292F29-CE38-4E4F-AD63-EDC2B36A0CDC}" srcOrd="1" destOrd="0" presId="urn:microsoft.com/office/officeart/2018/5/layout/IconLeafLabelList"/>
    <dgm:cxn modelId="{5BE629BA-AF10-47A3-9C48-BFFF63035BB3}" type="presParOf" srcId="{1F36C43E-6764-4B5C-B6B8-E3270DF31238}" destId="{8DC6AC45-C960-4D18-B9E2-0BB796A50E95}" srcOrd="2" destOrd="0" presId="urn:microsoft.com/office/officeart/2018/5/layout/IconLeafLabelList"/>
    <dgm:cxn modelId="{2311137A-ADD7-4F1E-9647-34B6BFE73A4D}" type="presParOf" srcId="{1F36C43E-6764-4B5C-B6B8-E3270DF31238}" destId="{384C00E4-C16E-4DD7-8546-70940047C67A}" srcOrd="3" destOrd="0" presId="urn:microsoft.com/office/officeart/2018/5/layout/IconLeafLabelList"/>
    <dgm:cxn modelId="{39D9F922-639B-44C0-A849-6B5A66C6542E}" type="presParOf" srcId="{07919733-9D48-48DE-A01F-E35CAD16C53A}" destId="{FB38EF59-12D1-4ECB-A841-1363B418F3DB}" srcOrd="3" destOrd="0" presId="urn:microsoft.com/office/officeart/2018/5/layout/IconLeafLabelList"/>
    <dgm:cxn modelId="{52F8F402-F8C9-43EE-AAEB-D60F02FC076C}" type="presParOf" srcId="{07919733-9D48-48DE-A01F-E35CAD16C53A}" destId="{D6ED47B6-4581-4357-98BE-6BAC676EC482}" srcOrd="4" destOrd="0" presId="urn:microsoft.com/office/officeart/2018/5/layout/IconLeafLabelList"/>
    <dgm:cxn modelId="{7DF9250B-C630-4C68-BA5B-0E06AA3A8D90}" type="presParOf" srcId="{D6ED47B6-4581-4357-98BE-6BAC676EC482}" destId="{88FBFF12-402F-4E5E-AD77-48234B161965}" srcOrd="0" destOrd="0" presId="urn:microsoft.com/office/officeart/2018/5/layout/IconLeafLabelList"/>
    <dgm:cxn modelId="{34ABEF73-E737-453E-A463-A13480DDA457}" type="presParOf" srcId="{D6ED47B6-4581-4357-98BE-6BAC676EC482}" destId="{B54B436B-F5B9-474B-93ED-D89820743046}" srcOrd="1" destOrd="0" presId="urn:microsoft.com/office/officeart/2018/5/layout/IconLeafLabelList"/>
    <dgm:cxn modelId="{01840BF5-EFF8-4FDB-AED2-7FF473F73F41}" type="presParOf" srcId="{D6ED47B6-4581-4357-98BE-6BAC676EC482}" destId="{13FE6364-3147-4C19-A25B-E0CECB59F99C}" srcOrd="2" destOrd="0" presId="urn:microsoft.com/office/officeart/2018/5/layout/IconLeafLabelList"/>
    <dgm:cxn modelId="{BDCEBFB9-865E-407B-9D23-B333BC663CF0}" type="presParOf" srcId="{D6ED47B6-4581-4357-98BE-6BAC676EC482}" destId="{C7E2A945-DE6A-4B41-BD91-6944F8B4C541}" srcOrd="3" destOrd="0" presId="urn:microsoft.com/office/officeart/2018/5/layout/IconLeafLabelList"/>
    <dgm:cxn modelId="{CD231D9C-86A6-45A3-B053-5B428D49F434}" type="presParOf" srcId="{07919733-9D48-48DE-A01F-E35CAD16C53A}" destId="{8F64287D-4248-41D7-A71C-E94D568E84CD}" srcOrd="5" destOrd="0" presId="urn:microsoft.com/office/officeart/2018/5/layout/IconLeafLabelList"/>
    <dgm:cxn modelId="{A1F86E24-70FE-4507-B81D-284A6B906143}" type="presParOf" srcId="{07919733-9D48-48DE-A01F-E35CAD16C53A}" destId="{40856DA2-3ECD-4B8B-8CC8-4BBFBB3E5FCE}" srcOrd="6" destOrd="0" presId="urn:microsoft.com/office/officeart/2018/5/layout/IconLeafLabelList"/>
    <dgm:cxn modelId="{01CCEC1F-C8EA-4307-84CF-54824F525E2D}" type="presParOf" srcId="{40856DA2-3ECD-4B8B-8CC8-4BBFBB3E5FCE}" destId="{C6093E4E-4A72-4FF1-8ED0-49121FA82E87}" srcOrd="0" destOrd="0" presId="urn:microsoft.com/office/officeart/2018/5/layout/IconLeafLabelList"/>
    <dgm:cxn modelId="{B4CED821-7F31-4FBF-948D-FAFA006D4EDC}" type="presParOf" srcId="{40856DA2-3ECD-4B8B-8CC8-4BBFBB3E5FCE}" destId="{75636C7A-A621-4CC3-86C1-DA551D39ABDC}" srcOrd="1" destOrd="0" presId="urn:microsoft.com/office/officeart/2018/5/layout/IconLeafLabelList"/>
    <dgm:cxn modelId="{10D7EAA0-880D-4474-ADF2-6E02D6E9C975}" type="presParOf" srcId="{40856DA2-3ECD-4B8B-8CC8-4BBFBB3E5FCE}" destId="{F09F30B8-4673-425D-8B43-CE695901BCF0}" srcOrd="2" destOrd="0" presId="urn:microsoft.com/office/officeart/2018/5/layout/IconLeafLabelList"/>
    <dgm:cxn modelId="{27EBD8B0-4F60-4EC6-9BF7-BCF85418B70F}" type="presParOf" srcId="{40856DA2-3ECD-4B8B-8CC8-4BBFBB3E5FCE}" destId="{28DCB7DB-31C6-4AF9-8381-6303916121F5}" srcOrd="3" destOrd="0" presId="urn:microsoft.com/office/officeart/2018/5/layout/IconLeafLabelList"/>
    <dgm:cxn modelId="{AA8525DB-E173-4886-947D-EA59B732CEBE}" type="presParOf" srcId="{07919733-9D48-48DE-A01F-E35CAD16C53A}" destId="{552A99C1-87C8-48A6-9AC0-7AEA98278369}" srcOrd="7" destOrd="0" presId="urn:microsoft.com/office/officeart/2018/5/layout/IconLeafLabelList"/>
    <dgm:cxn modelId="{29ACB33B-6EC0-4D34-BE73-92499F628B9B}" type="presParOf" srcId="{07919733-9D48-48DE-A01F-E35CAD16C53A}" destId="{C66B8CE7-5C35-4382-B204-1AD555C511D7}" srcOrd="8" destOrd="0" presId="urn:microsoft.com/office/officeart/2018/5/layout/IconLeafLabelList"/>
    <dgm:cxn modelId="{A7FEF739-C416-492E-A708-86995F2A4181}" type="presParOf" srcId="{C66B8CE7-5C35-4382-B204-1AD555C511D7}" destId="{A89B365B-0FB8-4E7A-BDC3-8B19ADA17EFE}" srcOrd="0" destOrd="0" presId="urn:microsoft.com/office/officeart/2018/5/layout/IconLeafLabelList"/>
    <dgm:cxn modelId="{DCC9F8C8-B680-4A26-AEA8-C87B879ACB1E}" type="presParOf" srcId="{C66B8CE7-5C35-4382-B204-1AD555C511D7}" destId="{253EA9DD-9D56-4CD9-8474-8D7EFD805C6F}" srcOrd="1" destOrd="0" presId="urn:microsoft.com/office/officeart/2018/5/layout/IconLeafLabelList"/>
    <dgm:cxn modelId="{CEC9D952-01E1-4AE3-92F4-E35867B1B2DD}" type="presParOf" srcId="{C66B8CE7-5C35-4382-B204-1AD555C511D7}" destId="{00C66C99-9383-430A-A76E-9C01EE82E2FB}" srcOrd="2" destOrd="0" presId="urn:microsoft.com/office/officeart/2018/5/layout/IconLeafLabelList"/>
    <dgm:cxn modelId="{067FC58A-B0D1-4AF2-9810-CDB97C04D995}" type="presParOf" srcId="{C66B8CE7-5C35-4382-B204-1AD555C511D7}" destId="{8A6F7175-AD3F-4903-9A5A-9F8A58690864}" srcOrd="3" destOrd="0" presId="urn:microsoft.com/office/officeart/2018/5/layout/IconLeafLabelList"/>
    <dgm:cxn modelId="{25F59B52-B41C-47D5-906E-AD12E41D0FB0}" type="presParOf" srcId="{07919733-9D48-48DE-A01F-E35CAD16C53A}" destId="{082A7FE5-4269-4FA9-993C-7B34C3043C6F}" srcOrd="9" destOrd="0" presId="urn:microsoft.com/office/officeart/2018/5/layout/IconLeafLabelList"/>
    <dgm:cxn modelId="{18A66024-31B6-43CA-A12E-A7AC8EC9C0C5}" type="presParOf" srcId="{07919733-9D48-48DE-A01F-E35CAD16C53A}" destId="{CCA0125F-22CA-449C-B819-3F7BFACC8187}" srcOrd="10" destOrd="0" presId="urn:microsoft.com/office/officeart/2018/5/layout/IconLeafLabelList"/>
    <dgm:cxn modelId="{92E64B49-F793-4BFD-B95B-652F37094C4B}" type="presParOf" srcId="{CCA0125F-22CA-449C-B819-3F7BFACC8187}" destId="{5F27887D-CC27-4B3A-99A6-8753400B4BA2}" srcOrd="0" destOrd="0" presId="urn:microsoft.com/office/officeart/2018/5/layout/IconLeafLabelList"/>
    <dgm:cxn modelId="{102EC843-8AA6-4C18-97B0-36742F10D56F}" type="presParOf" srcId="{CCA0125F-22CA-449C-B819-3F7BFACC8187}" destId="{F748E64F-971A-4B66-875D-9408721D7869}" srcOrd="1" destOrd="0" presId="urn:microsoft.com/office/officeart/2018/5/layout/IconLeafLabelList"/>
    <dgm:cxn modelId="{A8B199B6-E26A-4A3D-811D-1D6A4710B04C}" type="presParOf" srcId="{CCA0125F-22CA-449C-B819-3F7BFACC8187}" destId="{2D184DA6-6A4E-4EFF-97CB-C43503A23D1E}" srcOrd="2" destOrd="0" presId="urn:microsoft.com/office/officeart/2018/5/layout/IconLeafLabelList"/>
    <dgm:cxn modelId="{905379FD-E147-4D73-860D-227AA4B92B69}" type="presParOf" srcId="{CCA0125F-22CA-449C-B819-3F7BFACC8187}" destId="{7C15D9A6-D4DA-4801-A0F9-CD39EC28D23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4035A-CF6D-488E-8581-B4ED003F9ED9}">
      <dsp:nvSpPr>
        <dsp:cNvPr id="0" name=""/>
        <dsp:cNvSpPr/>
      </dsp:nvSpPr>
      <dsp:spPr>
        <a:xfrm>
          <a:off x="2224826" y="1665"/>
          <a:ext cx="8899304" cy="1707607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71" tIns="433732" rIns="172671" bIns="43373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Validate COOP plan responses for business continuity against a variety of scenarios.</a:t>
          </a:r>
        </a:p>
      </dsp:txBody>
      <dsp:txXfrm>
        <a:off x="2224826" y="1665"/>
        <a:ext cx="8899304" cy="1707607"/>
      </dsp:txXfrm>
    </dsp:sp>
    <dsp:sp modelId="{C78D6489-2B12-440B-B484-718EDFC032DF}">
      <dsp:nvSpPr>
        <dsp:cNvPr id="0" name=""/>
        <dsp:cNvSpPr/>
      </dsp:nvSpPr>
      <dsp:spPr>
        <a:xfrm>
          <a:off x="0" y="1665"/>
          <a:ext cx="2224826" cy="1707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30" tIns="168674" rIns="117730" bIns="1686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Validate</a:t>
          </a:r>
        </a:p>
      </dsp:txBody>
      <dsp:txXfrm>
        <a:off x="0" y="1665"/>
        <a:ext cx="2224826" cy="1707607"/>
      </dsp:txXfrm>
    </dsp:sp>
    <dsp:sp modelId="{1D9AF132-5491-4347-9557-2CC312CC7607}">
      <dsp:nvSpPr>
        <dsp:cNvPr id="0" name=""/>
        <dsp:cNvSpPr/>
      </dsp:nvSpPr>
      <dsp:spPr>
        <a:xfrm>
          <a:off x="2224826" y="1811729"/>
          <a:ext cx="8899304" cy="1707607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71" tIns="433732" rIns="172671" bIns="43373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Coordinate leadership functions within Incident Command for COOP operations.</a:t>
          </a:r>
        </a:p>
      </dsp:txBody>
      <dsp:txXfrm>
        <a:off x="2224826" y="1811729"/>
        <a:ext cx="8899304" cy="1707607"/>
      </dsp:txXfrm>
    </dsp:sp>
    <dsp:sp modelId="{F62C99F3-17CC-4E7A-8126-BD93DB8889B4}">
      <dsp:nvSpPr>
        <dsp:cNvPr id="0" name=""/>
        <dsp:cNvSpPr/>
      </dsp:nvSpPr>
      <dsp:spPr>
        <a:xfrm>
          <a:off x="0" y="1811729"/>
          <a:ext cx="2224826" cy="1707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30" tIns="168674" rIns="117730" bIns="1686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Coordinate</a:t>
          </a:r>
        </a:p>
      </dsp:txBody>
      <dsp:txXfrm>
        <a:off x="0" y="1811729"/>
        <a:ext cx="2224826" cy="1707607"/>
      </dsp:txXfrm>
    </dsp:sp>
    <dsp:sp modelId="{A96ACB2D-A6DA-420B-A4E0-67AFD22AEEEA}">
      <dsp:nvSpPr>
        <dsp:cNvPr id="0" name=""/>
        <dsp:cNvSpPr/>
      </dsp:nvSpPr>
      <dsp:spPr>
        <a:xfrm>
          <a:off x="2224826" y="3621792"/>
          <a:ext cx="8899304" cy="1707607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671" tIns="433732" rIns="172671" bIns="43373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</a:rPr>
            <a:t>Evaluate recovery operations in relation to other state organizations and external partners.</a:t>
          </a:r>
        </a:p>
      </dsp:txBody>
      <dsp:txXfrm>
        <a:off x="2224826" y="3621792"/>
        <a:ext cx="8899304" cy="1707607"/>
      </dsp:txXfrm>
    </dsp:sp>
    <dsp:sp modelId="{9F9F619C-ABD2-438C-BD93-369DC5B13131}">
      <dsp:nvSpPr>
        <dsp:cNvPr id="0" name=""/>
        <dsp:cNvSpPr/>
      </dsp:nvSpPr>
      <dsp:spPr>
        <a:xfrm>
          <a:off x="0" y="3621792"/>
          <a:ext cx="2224826" cy="17076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730" tIns="168674" rIns="117730" bIns="16867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Evaluate</a:t>
          </a:r>
        </a:p>
      </dsp:txBody>
      <dsp:txXfrm>
        <a:off x="0" y="3621792"/>
        <a:ext cx="2224826" cy="1707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6AB7A-0D76-45E0-9C76-5E8B2E2A7E74}">
      <dsp:nvSpPr>
        <dsp:cNvPr id="0" name=""/>
        <dsp:cNvSpPr/>
      </dsp:nvSpPr>
      <dsp:spPr>
        <a:xfrm>
          <a:off x="0" y="181500"/>
          <a:ext cx="3354090" cy="201245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Tables are grouped together to form a unit.</a:t>
          </a:r>
        </a:p>
      </dsp:txBody>
      <dsp:txXfrm>
        <a:off x="0" y="181500"/>
        <a:ext cx="3354090" cy="2012454"/>
      </dsp:txXfrm>
    </dsp:sp>
    <dsp:sp modelId="{A77523AD-73AF-42EC-B49A-35B99AB96F7F}">
      <dsp:nvSpPr>
        <dsp:cNvPr id="0" name=""/>
        <dsp:cNvSpPr/>
      </dsp:nvSpPr>
      <dsp:spPr>
        <a:xfrm>
          <a:off x="3689499" y="181500"/>
          <a:ext cx="3354090" cy="201245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Each unit will be playing a different Scenario (ex. Fire, Flood, Haz-mat, etc.).</a:t>
          </a:r>
        </a:p>
      </dsp:txBody>
      <dsp:txXfrm>
        <a:off x="3689499" y="181500"/>
        <a:ext cx="3354090" cy="2012454"/>
      </dsp:txXfrm>
    </dsp:sp>
    <dsp:sp modelId="{04598D0C-4A22-4F60-8AAA-2398F3C8BC0C}">
      <dsp:nvSpPr>
        <dsp:cNvPr id="0" name=""/>
        <dsp:cNvSpPr/>
      </dsp:nvSpPr>
      <dsp:spPr>
        <a:xfrm>
          <a:off x="7378998" y="181500"/>
          <a:ext cx="3354090" cy="201245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Each table has  Situation Manuals and a Facilitator Manual  to help them move through the exercise.</a:t>
          </a:r>
        </a:p>
      </dsp:txBody>
      <dsp:txXfrm>
        <a:off x="7378998" y="181500"/>
        <a:ext cx="3354090" cy="2012454"/>
      </dsp:txXfrm>
    </dsp:sp>
    <dsp:sp modelId="{94468891-A0A2-43A0-86BA-61DFEED3C275}">
      <dsp:nvSpPr>
        <dsp:cNvPr id="0" name=""/>
        <dsp:cNvSpPr/>
      </dsp:nvSpPr>
      <dsp:spPr>
        <a:xfrm>
          <a:off x="0" y="2529364"/>
          <a:ext cx="3354090" cy="201245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Table players review the scenario briefing and questions as a group- table facilitator should help guide discussions. </a:t>
          </a:r>
        </a:p>
      </dsp:txBody>
      <dsp:txXfrm>
        <a:off x="0" y="2529364"/>
        <a:ext cx="3354090" cy="2012454"/>
      </dsp:txXfrm>
    </dsp:sp>
    <dsp:sp modelId="{7DCFD3F8-2B65-40F8-A283-B4846C395595}">
      <dsp:nvSpPr>
        <dsp:cNvPr id="0" name=""/>
        <dsp:cNvSpPr/>
      </dsp:nvSpPr>
      <dsp:spPr>
        <a:xfrm>
          <a:off x="3689499" y="2529364"/>
          <a:ext cx="3354090" cy="201245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Lead facilitators will move around tables to help with any questions players may have.</a:t>
          </a:r>
        </a:p>
      </dsp:txBody>
      <dsp:txXfrm>
        <a:off x="3689499" y="2529364"/>
        <a:ext cx="3354090" cy="2012454"/>
      </dsp:txXfrm>
    </dsp:sp>
    <dsp:sp modelId="{8B7B0099-B1A2-4B63-BE7B-FD451C346E7F}">
      <dsp:nvSpPr>
        <dsp:cNvPr id="0" name=""/>
        <dsp:cNvSpPr/>
      </dsp:nvSpPr>
      <dsp:spPr>
        <a:xfrm>
          <a:off x="7378998" y="2529364"/>
          <a:ext cx="3354090" cy="201245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During brief back, one person from each unit will answer the designated questions.</a:t>
          </a:r>
        </a:p>
      </dsp:txBody>
      <dsp:txXfrm>
        <a:off x="7378998" y="2529364"/>
        <a:ext cx="3354090" cy="2012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ED417-D6DF-4282-AA66-AFFF65D4DFC5}">
      <dsp:nvSpPr>
        <dsp:cNvPr id="0" name=""/>
        <dsp:cNvSpPr/>
      </dsp:nvSpPr>
      <dsp:spPr>
        <a:xfrm>
          <a:off x="339260" y="177865"/>
          <a:ext cx="1049748" cy="104974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A5A16-691B-40FF-84E5-DE70E05F7A20}">
      <dsp:nvSpPr>
        <dsp:cNvPr id="0" name=""/>
        <dsp:cNvSpPr/>
      </dsp:nvSpPr>
      <dsp:spPr>
        <a:xfrm>
          <a:off x="562977" y="401581"/>
          <a:ext cx="602314" cy="60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344AD-3359-4595-A99A-8AC26373CB3A}">
      <dsp:nvSpPr>
        <dsp:cNvPr id="0" name=""/>
        <dsp:cNvSpPr/>
      </dsp:nvSpPr>
      <dsp:spPr>
        <a:xfrm>
          <a:off x="3685" y="1554583"/>
          <a:ext cx="1720898" cy="326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Place your Feedback Forms (found in the back of your Situation Manuals) and Badge in the center of your table.</a:t>
          </a:r>
        </a:p>
      </dsp:txBody>
      <dsp:txXfrm>
        <a:off x="3685" y="1554583"/>
        <a:ext cx="1720898" cy="3269707"/>
      </dsp:txXfrm>
    </dsp:sp>
    <dsp:sp modelId="{60DFAA90-39A1-4EB7-B156-13C17E91C732}">
      <dsp:nvSpPr>
        <dsp:cNvPr id="0" name=""/>
        <dsp:cNvSpPr/>
      </dsp:nvSpPr>
      <dsp:spPr>
        <a:xfrm>
          <a:off x="2361316" y="177865"/>
          <a:ext cx="1049748" cy="1049748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92F29-CE38-4E4F-AD63-EDC2B36A0CDC}">
      <dsp:nvSpPr>
        <dsp:cNvPr id="0" name=""/>
        <dsp:cNvSpPr/>
      </dsp:nvSpPr>
      <dsp:spPr>
        <a:xfrm>
          <a:off x="2585033" y="401581"/>
          <a:ext cx="602314" cy="60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4C00E4-C16E-4DD7-8546-70940047C67A}">
      <dsp:nvSpPr>
        <dsp:cNvPr id="0" name=""/>
        <dsp:cNvSpPr/>
      </dsp:nvSpPr>
      <dsp:spPr>
        <a:xfrm>
          <a:off x="2025741" y="1554583"/>
          <a:ext cx="1720898" cy="326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Take back what you have learned today and share with leadership and staff.</a:t>
          </a:r>
        </a:p>
      </dsp:txBody>
      <dsp:txXfrm>
        <a:off x="2025741" y="1554583"/>
        <a:ext cx="1720898" cy="3269707"/>
      </dsp:txXfrm>
    </dsp:sp>
    <dsp:sp modelId="{88FBFF12-402F-4E5E-AD77-48234B161965}">
      <dsp:nvSpPr>
        <dsp:cNvPr id="0" name=""/>
        <dsp:cNvSpPr/>
      </dsp:nvSpPr>
      <dsp:spPr>
        <a:xfrm>
          <a:off x="4383372" y="177865"/>
          <a:ext cx="1049748" cy="1049748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B436B-F5B9-474B-93ED-D89820743046}">
      <dsp:nvSpPr>
        <dsp:cNvPr id="0" name=""/>
        <dsp:cNvSpPr/>
      </dsp:nvSpPr>
      <dsp:spPr>
        <a:xfrm>
          <a:off x="4607088" y="401581"/>
          <a:ext cx="602314" cy="60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2A945-DE6A-4B41-BD91-6944F8B4C541}">
      <dsp:nvSpPr>
        <dsp:cNvPr id="0" name=""/>
        <dsp:cNvSpPr/>
      </dsp:nvSpPr>
      <dsp:spPr>
        <a:xfrm>
          <a:off x="4047796" y="1554583"/>
          <a:ext cx="1720898" cy="326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Complete an After- Action Report (template can be found on extranet page and will also be e-mailed to you).</a:t>
          </a:r>
        </a:p>
      </dsp:txBody>
      <dsp:txXfrm>
        <a:off x="4047796" y="1554583"/>
        <a:ext cx="1720898" cy="3269707"/>
      </dsp:txXfrm>
    </dsp:sp>
    <dsp:sp modelId="{C6093E4E-4A72-4FF1-8ED0-49121FA82E87}">
      <dsp:nvSpPr>
        <dsp:cNvPr id="0" name=""/>
        <dsp:cNvSpPr/>
      </dsp:nvSpPr>
      <dsp:spPr>
        <a:xfrm>
          <a:off x="6405427" y="177865"/>
          <a:ext cx="1049748" cy="1049748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36C7A-A621-4CC3-86C1-DA551D39ABDC}">
      <dsp:nvSpPr>
        <dsp:cNvPr id="0" name=""/>
        <dsp:cNvSpPr/>
      </dsp:nvSpPr>
      <dsp:spPr>
        <a:xfrm>
          <a:off x="6629144" y="401581"/>
          <a:ext cx="602314" cy="60231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DCB7DB-31C6-4AF9-8381-6303916121F5}">
      <dsp:nvSpPr>
        <dsp:cNvPr id="0" name=""/>
        <dsp:cNvSpPr/>
      </dsp:nvSpPr>
      <dsp:spPr>
        <a:xfrm>
          <a:off x="6069852" y="1554583"/>
          <a:ext cx="1720898" cy="326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Update your COOP plans with any gaps identified. </a:t>
          </a:r>
        </a:p>
      </dsp:txBody>
      <dsp:txXfrm>
        <a:off x="6069852" y="1554583"/>
        <a:ext cx="1720898" cy="3269707"/>
      </dsp:txXfrm>
    </dsp:sp>
    <dsp:sp modelId="{A89B365B-0FB8-4E7A-BDC3-8B19ADA17EFE}">
      <dsp:nvSpPr>
        <dsp:cNvPr id="0" name=""/>
        <dsp:cNvSpPr/>
      </dsp:nvSpPr>
      <dsp:spPr>
        <a:xfrm>
          <a:off x="8427483" y="177865"/>
          <a:ext cx="1049748" cy="1049748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3EA9DD-9D56-4CD9-8474-8D7EFD805C6F}">
      <dsp:nvSpPr>
        <dsp:cNvPr id="0" name=""/>
        <dsp:cNvSpPr/>
      </dsp:nvSpPr>
      <dsp:spPr>
        <a:xfrm>
          <a:off x="8651200" y="401581"/>
          <a:ext cx="602314" cy="60231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F7175-AD3F-4903-9A5A-9F8A58690864}">
      <dsp:nvSpPr>
        <dsp:cNvPr id="0" name=""/>
        <dsp:cNvSpPr/>
      </dsp:nvSpPr>
      <dsp:spPr>
        <a:xfrm>
          <a:off x="8091908" y="1554583"/>
          <a:ext cx="1720898" cy="326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Conduct annual Crisis Communication test (if not yet completed)</a:t>
          </a:r>
        </a:p>
      </dsp:txBody>
      <dsp:txXfrm>
        <a:off x="8091908" y="1554583"/>
        <a:ext cx="1720898" cy="3269707"/>
      </dsp:txXfrm>
    </dsp:sp>
    <dsp:sp modelId="{5F27887D-CC27-4B3A-99A6-8753400B4BA2}">
      <dsp:nvSpPr>
        <dsp:cNvPr id="0" name=""/>
        <dsp:cNvSpPr/>
      </dsp:nvSpPr>
      <dsp:spPr>
        <a:xfrm>
          <a:off x="10449539" y="177865"/>
          <a:ext cx="1049748" cy="1049748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8E64F-971A-4B66-875D-9408721D7869}">
      <dsp:nvSpPr>
        <dsp:cNvPr id="0" name=""/>
        <dsp:cNvSpPr/>
      </dsp:nvSpPr>
      <dsp:spPr>
        <a:xfrm>
          <a:off x="10673255" y="401581"/>
          <a:ext cx="602314" cy="60231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5D9A6-D4DA-4801-A0F9-CD39EC28D23E}">
      <dsp:nvSpPr>
        <dsp:cNvPr id="0" name=""/>
        <dsp:cNvSpPr/>
      </dsp:nvSpPr>
      <dsp:spPr>
        <a:xfrm>
          <a:off x="10113963" y="1554583"/>
          <a:ext cx="1720898" cy="326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Come back next year!!!</a:t>
          </a:r>
        </a:p>
      </dsp:txBody>
      <dsp:txXfrm>
        <a:off x="10113963" y="1554583"/>
        <a:ext cx="1720898" cy="3269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85C85-42CF-4E3E-BEF7-AD956BA3A1E5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30FC8-F253-4086-A943-5ABB931B6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87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65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444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36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97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33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51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3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1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0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0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24F950-4429-4794-A428-DF0000CD4279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89A21-9C99-4DE7-BB35-854CC5CAC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326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Dtifs01\dtic\Disaster%20Recovery\DTI\DR-BC%20Workgroup\COOP%20Exercise\Statewide%20Exercise\2023\Presentations\Time%2015%20Minutes.pp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Dtifs01\dtic\Disaster%20Recovery\DTI\DR-BC%20Workgroup\COOP%20Exercise\Statewide%20Exercise\2023\Presentations\Lunch%20Time%201%20Hour.ppt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ema.delaware.gov/training/dema/index.shtml?dc=demaTrainingCalendar" TargetMode="External"/><Relationship Id="rId2" Type="http://schemas.openxmlformats.org/officeDocument/2006/relationships/hyperlink" Target="https://digiknow.dti.delaware.gov/events/2023/secureDelawa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yberschool.dti.delaware.gov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C851B-E127-123E-E96C-67B818438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349500"/>
            <a:ext cx="8003892" cy="10795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cs typeface="Aharoni" panose="02010803020104030203" pitchFamily="2" charset="-79"/>
              </a:rPr>
              <a:t>Things Happens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E16F6-8EA3-E99E-F456-0B19ED3FE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578434"/>
            <a:ext cx="8003892" cy="5499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Delaware 2023 Statewide COOP Exercise</a:t>
            </a:r>
          </a:p>
        </p:txBody>
      </p:sp>
    </p:spTree>
    <p:extLst>
      <p:ext uri="{BB962C8B-B14F-4D97-AF65-F5344CB8AC3E}">
        <p14:creationId xmlns:p14="http://schemas.microsoft.com/office/powerpoint/2010/main" val="1491671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30D4B1-AA01-4B1F-8235-C7C6D0F18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F92EC-966F-45EF-92F3-9DCFFD758034}"/>
              </a:ext>
            </a:extLst>
          </p:cNvPr>
          <p:cNvSpPr txBox="1"/>
          <p:nvPr/>
        </p:nvSpPr>
        <p:spPr>
          <a:xfrm>
            <a:off x="5939871" y="1325880"/>
            <a:ext cx="5604429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6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 Minute Break</a:t>
            </a:r>
            <a:endParaRPr lang="en-US" sz="5400" b="1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3354DFA6-6453-4DEA-B13E-C2A4D4570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20355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585ADACC-B978-41CD-812C-38B46FD27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49823" cy="6858000"/>
          </a:xfrm>
          <a:custGeom>
            <a:avLst/>
            <a:gdLst>
              <a:gd name="connsiteX0" fmla="*/ 4205108 w 5549823"/>
              <a:gd name="connsiteY0" fmla="*/ 0 h 6858000"/>
              <a:gd name="connsiteX1" fmla="*/ 5548646 w 5549823"/>
              <a:gd name="connsiteY1" fmla="*/ 0 h 6858000"/>
              <a:gd name="connsiteX2" fmla="*/ 5523601 w 5549823"/>
              <a:gd name="connsiteY2" fmla="*/ 155676 h 6858000"/>
              <a:gd name="connsiteX3" fmla="*/ 5499732 w 5549823"/>
              <a:gd name="connsiteY3" fmla="*/ 310667 h 6858000"/>
              <a:gd name="connsiteX4" fmla="*/ 5476368 w 5549823"/>
              <a:gd name="connsiteY4" fmla="*/ 466344 h 6858000"/>
              <a:gd name="connsiteX5" fmla="*/ 5456365 w 5549823"/>
              <a:gd name="connsiteY5" fmla="*/ 622706 h 6858000"/>
              <a:gd name="connsiteX6" fmla="*/ 5436194 w 5549823"/>
              <a:gd name="connsiteY6" fmla="*/ 778383 h 6858000"/>
              <a:gd name="connsiteX7" fmla="*/ 5417368 w 5549823"/>
              <a:gd name="connsiteY7" fmla="*/ 934745 h 6858000"/>
              <a:gd name="connsiteX8" fmla="*/ 5401232 w 5549823"/>
              <a:gd name="connsiteY8" fmla="*/ 1089050 h 6858000"/>
              <a:gd name="connsiteX9" fmla="*/ 5385936 w 5549823"/>
              <a:gd name="connsiteY9" fmla="*/ 1245413 h 6858000"/>
              <a:gd name="connsiteX10" fmla="*/ 5371984 w 5549823"/>
              <a:gd name="connsiteY10" fmla="*/ 1401089 h 6858000"/>
              <a:gd name="connsiteX11" fmla="*/ 5359882 w 5549823"/>
              <a:gd name="connsiteY11" fmla="*/ 1554023 h 6858000"/>
              <a:gd name="connsiteX12" fmla="*/ 5347779 w 5549823"/>
              <a:gd name="connsiteY12" fmla="*/ 1709013 h 6858000"/>
              <a:gd name="connsiteX13" fmla="*/ 5337694 w 5549823"/>
              <a:gd name="connsiteY13" fmla="*/ 1861947 h 6858000"/>
              <a:gd name="connsiteX14" fmla="*/ 5329794 w 5549823"/>
              <a:gd name="connsiteY14" fmla="*/ 2014880 h 6858000"/>
              <a:gd name="connsiteX15" fmla="*/ 5321557 w 5549823"/>
              <a:gd name="connsiteY15" fmla="*/ 2167128 h 6858000"/>
              <a:gd name="connsiteX16" fmla="*/ 5314666 w 5549823"/>
              <a:gd name="connsiteY16" fmla="*/ 2318004 h 6858000"/>
              <a:gd name="connsiteX17" fmla="*/ 5309791 w 5549823"/>
              <a:gd name="connsiteY17" fmla="*/ 2467508 h 6858000"/>
              <a:gd name="connsiteX18" fmla="*/ 5305589 w 5549823"/>
              <a:gd name="connsiteY18" fmla="*/ 2617013 h 6858000"/>
              <a:gd name="connsiteX19" fmla="*/ 5301555 w 5549823"/>
              <a:gd name="connsiteY19" fmla="*/ 2765145 h 6858000"/>
              <a:gd name="connsiteX20" fmla="*/ 5299706 w 5549823"/>
              <a:gd name="connsiteY20" fmla="*/ 2911221 h 6858000"/>
              <a:gd name="connsiteX21" fmla="*/ 5297689 w 5549823"/>
              <a:gd name="connsiteY21" fmla="*/ 3057296 h 6858000"/>
              <a:gd name="connsiteX22" fmla="*/ 5296680 w 5549823"/>
              <a:gd name="connsiteY22" fmla="*/ 3201314 h 6858000"/>
              <a:gd name="connsiteX23" fmla="*/ 5297689 w 5549823"/>
              <a:gd name="connsiteY23" fmla="*/ 3343960 h 6858000"/>
              <a:gd name="connsiteX24" fmla="*/ 5297689 w 5549823"/>
              <a:gd name="connsiteY24" fmla="*/ 3485235 h 6858000"/>
              <a:gd name="connsiteX25" fmla="*/ 5299706 w 5549823"/>
              <a:gd name="connsiteY25" fmla="*/ 3625138 h 6858000"/>
              <a:gd name="connsiteX26" fmla="*/ 5302731 w 5549823"/>
              <a:gd name="connsiteY26" fmla="*/ 3762298 h 6858000"/>
              <a:gd name="connsiteX27" fmla="*/ 5305589 w 5549823"/>
              <a:gd name="connsiteY27" fmla="*/ 3898087 h 6858000"/>
              <a:gd name="connsiteX28" fmla="*/ 5308783 w 5549823"/>
              <a:gd name="connsiteY28" fmla="*/ 4031132 h 6858000"/>
              <a:gd name="connsiteX29" fmla="*/ 5313657 w 5549823"/>
              <a:gd name="connsiteY29" fmla="*/ 4163491 h 6858000"/>
              <a:gd name="connsiteX30" fmla="*/ 5318868 w 5549823"/>
              <a:gd name="connsiteY30" fmla="*/ 4293793 h 6858000"/>
              <a:gd name="connsiteX31" fmla="*/ 5323574 w 5549823"/>
              <a:gd name="connsiteY31" fmla="*/ 4421352 h 6858000"/>
              <a:gd name="connsiteX32" fmla="*/ 5336854 w 5549823"/>
              <a:gd name="connsiteY32" fmla="*/ 4670298 h 6858000"/>
              <a:gd name="connsiteX33" fmla="*/ 5350973 w 5549823"/>
              <a:gd name="connsiteY33" fmla="*/ 4908956 h 6858000"/>
              <a:gd name="connsiteX34" fmla="*/ 5365765 w 5549823"/>
              <a:gd name="connsiteY34" fmla="*/ 5138013 h 6858000"/>
              <a:gd name="connsiteX35" fmla="*/ 5382070 w 5549823"/>
              <a:gd name="connsiteY35" fmla="*/ 5354726 h 6858000"/>
              <a:gd name="connsiteX36" fmla="*/ 5399047 w 5549823"/>
              <a:gd name="connsiteY36" fmla="*/ 5561838 h 6858000"/>
              <a:gd name="connsiteX37" fmla="*/ 5417368 w 5549823"/>
              <a:gd name="connsiteY37" fmla="*/ 5753862 h 6858000"/>
              <a:gd name="connsiteX38" fmla="*/ 5435354 w 5549823"/>
              <a:gd name="connsiteY38" fmla="*/ 5934227 h 6858000"/>
              <a:gd name="connsiteX39" fmla="*/ 5453339 w 5549823"/>
              <a:gd name="connsiteY39" fmla="*/ 6100191 h 6858000"/>
              <a:gd name="connsiteX40" fmla="*/ 5470316 w 5549823"/>
              <a:gd name="connsiteY40" fmla="*/ 6252438 h 6858000"/>
              <a:gd name="connsiteX41" fmla="*/ 5486453 w 5549823"/>
              <a:gd name="connsiteY41" fmla="*/ 6387541 h 6858000"/>
              <a:gd name="connsiteX42" fmla="*/ 5501749 w 5549823"/>
              <a:gd name="connsiteY42" fmla="*/ 6509613 h 6858000"/>
              <a:gd name="connsiteX43" fmla="*/ 5514524 w 5549823"/>
              <a:gd name="connsiteY43" fmla="*/ 6612483 h 6858000"/>
              <a:gd name="connsiteX44" fmla="*/ 5526626 w 5549823"/>
              <a:gd name="connsiteY44" fmla="*/ 6698894 h 6858000"/>
              <a:gd name="connsiteX45" fmla="*/ 5543940 w 5549823"/>
              <a:gd name="connsiteY45" fmla="*/ 6817538 h 6858000"/>
              <a:gd name="connsiteX46" fmla="*/ 5549823 w 5549823"/>
              <a:gd name="connsiteY46" fmla="*/ 6858000 h 6858000"/>
              <a:gd name="connsiteX47" fmla="*/ 4644470 w 5549823"/>
              <a:gd name="connsiteY47" fmla="*/ 6858000 h 6858000"/>
              <a:gd name="connsiteX48" fmla="*/ 4644470 w 5549823"/>
              <a:gd name="connsiteY48" fmla="*/ 6858000 h 6858000"/>
              <a:gd name="connsiteX49" fmla="*/ 0 w 5549823"/>
              <a:gd name="connsiteY49" fmla="*/ 6858000 h 6858000"/>
              <a:gd name="connsiteX50" fmla="*/ 0 w 5549823"/>
              <a:gd name="connsiteY50" fmla="*/ 0 h 6858000"/>
              <a:gd name="connsiteX51" fmla="*/ 4205108 w 5549823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9823" h="6858000">
                <a:moveTo>
                  <a:pt x="4205108" y="0"/>
                </a:moveTo>
                <a:lnTo>
                  <a:pt x="5548646" y="0"/>
                </a:lnTo>
                <a:lnTo>
                  <a:pt x="5523601" y="155676"/>
                </a:lnTo>
                <a:lnTo>
                  <a:pt x="5499732" y="310667"/>
                </a:lnTo>
                <a:lnTo>
                  <a:pt x="5476368" y="466344"/>
                </a:lnTo>
                <a:lnTo>
                  <a:pt x="5456365" y="622706"/>
                </a:lnTo>
                <a:lnTo>
                  <a:pt x="5436194" y="778383"/>
                </a:lnTo>
                <a:lnTo>
                  <a:pt x="5417368" y="934745"/>
                </a:lnTo>
                <a:lnTo>
                  <a:pt x="5401232" y="1089050"/>
                </a:lnTo>
                <a:lnTo>
                  <a:pt x="5385936" y="1245413"/>
                </a:lnTo>
                <a:lnTo>
                  <a:pt x="5371984" y="1401089"/>
                </a:lnTo>
                <a:lnTo>
                  <a:pt x="5359882" y="1554023"/>
                </a:lnTo>
                <a:lnTo>
                  <a:pt x="5347779" y="1709013"/>
                </a:lnTo>
                <a:lnTo>
                  <a:pt x="5337694" y="1861947"/>
                </a:lnTo>
                <a:lnTo>
                  <a:pt x="5329794" y="2014880"/>
                </a:lnTo>
                <a:lnTo>
                  <a:pt x="5321557" y="2167128"/>
                </a:lnTo>
                <a:lnTo>
                  <a:pt x="5314666" y="2318004"/>
                </a:lnTo>
                <a:lnTo>
                  <a:pt x="5309791" y="2467508"/>
                </a:lnTo>
                <a:lnTo>
                  <a:pt x="5305589" y="2617013"/>
                </a:lnTo>
                <a:lnTo>
                  <a:pt x="5301555" y="2765145"/>
                </a:lnTo>
                <a:lnTo>
                  <a:pt x="5299706" y="2911221"/>
                </a:lnTo>
                <a:lnTo>
                  <a:pt x="5297689" y="3057296"/>
                </a:lnTo>
                <a:lnTo>
                  <a:pt x="5296680" y="3201314"/>
                </a:lnTo>
                <a:lnTo>
                  <a:pt x="5297689" y="3343960"/>
                </a:lnTo>
                <a:lnTo>
                  <a:pt x="5297689" y="3485235"/>
                </a:lnTo>
                <a:lnTo>
                  <a:pt x="5299706" y="3625138"/>
                </a:lnTo>
                <a:lnTo>
                  <a:pt x="5302731" y="3762298"/>
                </a:lnTo>
                <a:lnTo>
                  <a:pt x="5305589" y="3898087"/>
                </a:lnTo>
                <a:lnTo>
                  <a:pt x="5308783" y="4031132"/>
                </a:lnTo>
                <a:lnTo>
                  <a:pt x="5313657" y="4163491"/>
                </a:lnTo>
                <a:lnTo>
                  <a:pt x="5318868" y="4293793"/>
                </a:lnTo>
                <a:lnTo>
                  <a:pt x="5323574" y="4421352"/>
                </a:lnTo>
                <a:lnTo>
                  <a:pt x="5336854" y="4670298"/>
                </a:lnTo>
                <a:lnTo>
                  <a:pt x="5350973" y="4908956"/>
                </a:lnTo>
                <a:lnTo>
                  <a:pt x="5365765" y="5138013"/>
                </a:lnTo>
                <a:lnTo>
                  <a:pt x="5382070" y="5354726"/>
                </a:lnTo>
                <a:lnTo>
                  <a:pt x="5399047" y="5561838"/>
                </a:lnTo>
                <a:lnTo>
                  <a:pt x="5417368" y="5753862"/>
                </a:lnTo>
                <a:lnTo>
                  <a:pt x="5435354" y="5934227"/>
                </a:lnTo>
                <a:lnTo>
                  <a:pt x="5453339" y="6100191"/>
                </a:lnTo>
                <a:lnTo>
                  <a:pt x="5470316" y="6252438"/>
                </a:lnTo>
                <a:lnTo>
                  <a:pt x="5486453" y="6387541"/>
                </a:lnTo>
                <a:lnTo>
                  <a:pt x="5501749" y="6509613"/>
                </a:lnTo>
                <a:lnTo>
                  <a:pt x="5514524" y="6612483"/>
                </a:lnTo>
                <a:lnTo>
                  <a:pt x="5526626" y="6698894"/>
                </a:lnTo>
                <a:lnTo>
                  <a:pt x="5543940" y="6817538"/>
                </a:lnTo>
                <a:lnTo>
                  <a:pt x="5549823" y="6858000"/>
                </a:lnTo>
                <a:lnTo>
                  <a:pt x="4644470" y="6858000"/>
                </a:lnTo>
                <a:lnTo>
                  <a:pt x="4644470" y="6858000"/>
                </a:lnTo>
                <a:lnTo>
                  <a:pt x="0" y="6858000"/>
                </a:lnTo>
                <a:lnTo>
                  <a:pt x="0" y="0"/>
                </a:lnTo>
                <a:lnTo>
                  <a:pt x="420510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114C93-446E-4342-B0E4-565235060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Coffee">
            <a:extLst>
              <a:ext uri="{FF2B5EF4-FFF2-40B4-BE49-F238E27FC236}">
                <a16:creationId xmlns:a16="http://schemas.microsoft.com/office/drawing/2014/main" id="{76A88C0A-B4BB-AF7B-1F13-A71589D36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854" y="1433353"/>
            <a:ext cx="3990829" cy="39908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3578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CA41-C4CD-78F4-5945-36BDABE23B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2228" y="-10886"/>
            <a:ext cx="9405938" cy="1401762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Module 2 Brief 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D14E1-C98F-507A-F520-4637D509C1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26138" y="2714137"/>
            <a:ext cx="3224634" cy="476250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Critical Processes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E2AB6B0-E345-2D73-5FC6-696D5180D57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t="843" b="843"/>
          <a:stretch/>
        </p:blipFill>
        <p:spPr>
          <a:xfrm>
            <a:off x="474955" y="1056008"/>
            <a:ext cx="2692788" cy="139583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55DA2-A940-5ABA-F9C6-CB5021BB9D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1451" y="3248089"/>
            <a:ext cx="3583863" cy="255905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Provide a few example processes.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are the Criticality and RTO?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What is the impact of these processes being down?</a:t>
            </a:r>
          </a:p>
        </p:txBody>
      </p:sp>
      <p:pic>
        <p:nvPicPr>
          <p:cNvPr id="3076" name="Picture 4" descr="56,500+ Relocation Illustrations, Royalty-Free Vector Graphics &amp; Clip Art -  iStock | Moving, Business relocation, We have moved sign">
            <a:extLst>
              <a:ext uri="{FF2B5EF4-FFF2-40B4-BE49-F238E27FC236}">
                <a16:creationId xmlns:a16="http://schemas.microsoft.com/office/drawing/2014/main" id="{C9FF8EE6-1377-3A0F-E80A-821F37F4455E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98" b="23998"/>
          <a:stretch>
            <a:fillRect/>
          </a:stretch>
        </p:blipFill>
        <p:spPr bwMode="auto">
          <a:xfrm>
            <a:off x="4533275" y="1056008"/>
            <a:ext cx="2573045" cy="133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13FCBE5-9A9D-20AD-4E3A-F4BE0A5878A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4"/>
          <a:srcRect t="2744" b="2744"/>
          <a:stretch/>
        </p:blipFill>
        <p:spPr>
          <a:xfrm>
            <a:off x="8591595" y="1047295"/>
            <a:ext cx="2566098" cy="1333760"/>
          </a:xfr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532E94-A06B-853E-40CE-BFAEA79CF0B3}"/>
              </a:ext>
            </a:extLst>
          </p:cNvPr>
          <p:cNvSpPr txBox="1">
            <a:spLocks/>
          </p:cNvSpPr>
          <p:nvPr/>
        </p:nvSpPr>
        <p:spPr>
          <a:xfrm>
            <a:off x="4052276" y="2650261"/>
            <a:ext cx="3469839" cy="47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Relocation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32AC4D-8AD6-D7FB-5FA0-AC6776B0AC3C}"/>
              </a:ext>
            </a:extLst>
          </p:cNvPr>
          <p:cNvSpPr txBox="1">
            <a:spLocks/>
          </p:cNvSpPr>
          <p:nvPr/>
        </p:nvSpPr>
        <p:spPr>
          <a:xfrm>
            <a:off x="4494632" y="3287286"/>
            <a:ext cx="3583863" cy="2659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are operating and what are the impacts?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Remote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Alternate Facility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Public Facing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F020A7-BB8B-0B8F-B4BC-909E355EC8A2}"/>
              </a:ext>
            </a:extLst>
          </p:cNvPr>
          <p:cNvSpPr txBox="1">
            <a:spLocks/>
          </p:cNvSpPr>
          <p:nvPr/>
        </p:nvSpPr>
        <p:spPr>
          <a:xfrm>
            <a:off x="8139725" y="2561537"/>
            <a:ext cx="3469839" cy="47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Dependencies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08F40D-D1D5-1F5A-3AB5-6B5EF1ED9548}"/>
              </a:ext>
            </a:extLst>
          </p:cNvPr>
          <p:cNvSpPr txBox="1">
            <a:spLocks/>
          </p:cNvSpPr>
          <p:nvPr/>
        </p:nvSpPr>
        <p:spPr>
          <a:xfrm>
            <a:off x="8427292" y="3156549"/>
            <a:ext cx="3583863" cy="28162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dependencies exist for your critical processes and are they available with your alternate work arrangements?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Vital Records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Applications </a:t>
            </a:r>
          </a:p>
        </p:txBody>
      </p:sp>
    </p:spTree>
    <p:extLst>
      <p:ext uri="{BB962C8B-B14F-4D97-AF65-F5344CB8AC3E}">
        <p14:creationId xmlns:p14="http://schemas.microsoft.com/office/powerpoint/2010/main" val="3798805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2F92EC-966F-45EF-92F3-9DCFFD758034}"/>
              </a:ext>
            </a:extLst>
          </p:cNvPr>
          <p:cNvSpPr txBox="1"/>
          <p:nvPr/>
        </p:nvSpPr>
        <p:spPr>
          <a:xfrm>
            <a:off x="8191925" y="1325880"/>
            <a:ext cx="3352375" cy="30665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6" action="ppaction://hlinkpres?slideindex=1&amp;slidetitle=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Hour Lunch</a:t>
            </a:r>
            <a:endParaRPr lang="en-US" sz="5400" b="1" i="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Graphic 5" descr="Fork and knife">
            <a:extLst>
              <a:ext uri="{FF2B5EF4-FFF2-40B4-BE49-F238E27FC236}">
                <a16:creationId xmlns:a16="http://schemas.microsoft.com/office/drawing/2014/main" id="{498EA444-D1B2-9938-802D-E6690A6D0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8115" y="647698"/>
            <a:ext cx="5562139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1087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CA41-C4CD-78F4-5945-36BDABE23B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6657" y="39062"/>
            <a:ext cx="9404350" cy="1400175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Module 3 Brief 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D14E1-C98F-507A-F520-4637D509C1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92502" y="2642677"/>
            <a:ext cx="3224600" cy="45561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New Normal</a:t>
            </a:r>
          </a:p>
        </p:txBody>
      </p:sp>
      <p:pic>
        <p:nvPicPr>
          <p:cNvPr id="4098" name="Picture 2" descr="Brave New Normal: Intergenerational Mentoring &amp; Women in Graphic Design |  Royal College of Art">
            <a:extLst>
              <a:ext uri="{FF2B5EF4-FFF2-40B4-BE49-F238E27FC236}">
                <a16:creationId xmlns:a16="http://schemas.microsoft.com/office/drawing/2014/main" id="{F2085D2C-597E-8D02-2746-5A1022C2934F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r="5705"/>
          <a:stretch>
            <a:fillRect/>
          </a:stretch>
        </p:blipFill>
        <p:spPr bwMode="auto">
          <a:xfrm>
            <a:off x="434777" y="1067368"/>
            <a:ext cx="29400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55DA2-A940-5ABA-F9C6-CB5021BB9D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92502" y="3317823"/>
            <a:ext cx="3709027" cy="2722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What reconstitution issues exist based on scenario?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Location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Process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Supplies</a:t>
            </a:r>
          </a:p>
        </p:txBody>
      </p:sp>
      <p:pic>
        <p:nvPicPr>
          <p:cNvPr id="4100" name="Picture 4" descr="Human Resources Graphic Design, Vector Illustration Eps10 Royalty Free SVG,  Cliparts, Vectors, And Stock Illustration. Image 50071186.">
            <a:extLst>
              <a:ext uri="{FF2B5EF4-FFF2-40B4-BE49-F238E27FC236}">
                <a16:creationId xmlns:a16="http://schemas.microsoft.com/office/drawing/2014/main" id="{C7868611-825C-7731-46E4-EBCBEB83950B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7" b="18797"/>
          <a:stretch>
            <a:fillRect/>
          </a:stretch>
        </p:blipFill>
        <p:spPr bwMode="auto">
          <a:xfrm>
            <a:off x="4630737" y="1067368"/>
            <a:ext cx="29305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Wrong and the Short of it – Tom Roach">
            <a:extLst>
              <a:ext uri="{FF2B5EF4-FFF2-40B4-BE49-F238E27FC236}">
                <a16:creationId xmlns:a16="http://schemas.microsoft.com/office/drawing/2014/main" id="{5260C9D2-164C-12F5-67F3-A6B9470920B3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" b="4021"/>
          <a:stretch>
            <a:fillRect/>
          </a:stretch>
        </p:blipFill>
        <p:spPr bwMode="auto">
          <a:xfrm>
            <a:off x="8826018" y="1028324"/>
            <a:ext cx="293211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532E94-A06B-853E-40CE-BFAEA79CF0B3}"/>
              </a:ext>
            </a:extLst>
          </p:cNvPr>
          <p:cNvSpPr txBox="1">
            <a:spLocks/>
          </p:cNvSpPr>
          <p:nvPr/>
        </p:nvSpPr>
        <p:spPr>
          <a:xfrm>
            <a:off x="4391591" y="2737842"/>
            <a:ext cx="3469803" cy="454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Human Resources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32AC4D-8AD6-D7FB-5FA0-AC6776B0AC3C}"/>
              </a:ext>
            </a:extLst>
          </p:cNvPr>
          <p:cNvSpPr txBox="1">
            <a:spLocks/>
          </p:cNvSpPr>
          <p:nvPr/>
        </p:nvSpPr>
        <p:spPr>
          <a:xfrm>
            <a:off x="4482755" y="3324594"/>
            <a:ext cx="3552153" cy="26618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/>
              <a:t>What HR impacts exist as result?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Phycological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Policy Changes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F020A7-BB8B-0B8F-B4BC-909E355EC8A2}"/>
              </a:ext>
            </a:extLst>
          </p:cNvPr>
          <p:cNvSpPr txBox="1">
            <a:spLocks/>
          </p:cNvSpPr>
          <p:nvPr/>
        </p:nvSpPr>
        <p:spPr>
          <a:xfrm>
            <a:off x="8598484" y="2747449"/>
            <a:ext cx="3469803" cy="4547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Long Term Impacts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08F40D-D1D5-1F5A-3AB5-6B5EF1ED9548}"/>
              </a:ext>
            </a:extLst>
          </p:cNvPr>
          <p:cNvSpPr txBox="1">
            <a:spLocks/>
          </p:cNvSpPr>
          <p:nvPr/>
        </p:nvSpPr>
        <p:spPr>
          <a:xfrm>
            <a:off x="8643143" y="3397320"/>
            <a:ext cx="3380483" cy="2739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/>
              <a:t>Are there any long- term impacts from the incident?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Reputation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Staffing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Operational</a:t>
            </a:r>
          </a:p>
        </p:txBody>
      </p:sp>
    </p:spTree>
    <p:extLst>
      <p:ext uri="{BB962C8B-B14F-4D97-AF65-F5344CB8AC3E}">
        <p14:creationId xmlns:p14="http://schemas.microsoft.com/office/powerpoint/2010/main" val="2683119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85D7-6206-E706-7250-14E1B1EF1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Hot Wash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CBE66-CACA-CABD-0E7D-8E80797C5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08857"/>
            <a:ext cx="10080171" cy="6466113"/>
          </a:xfrm>
        </p:spPr>
        <p:txBody>
          <a:bodyPr>
            <a:normAutofit/>
          </a:bodyPr>
          <a:lstStyle/>
          <a:p>
            <a:r>
              <a:rPr lang="en-US" dirty="0"/>
              <a:t>Lessons Learned….</a:t>
            </a:r>
          </a:p>
        </p:txBody>
      </p:sp>
    </p:spTree>
    <p:extLst>
      <p:ext uri="{BB962C8B-B14F-4D97-AF65-F5344CB8AC3E}">
        <p14:creationId xmlns:p14="http://schemas.microsoft.com/office/powerpoint/2010/main" val="812037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9A81-52B7-8580-CCA1-187BA022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Next steps…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C165938-5346-9E0B-ADCA-3AD6B7671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098892"/>
              </p:ext>
            </p:extLst>
          </p:nvPr>
        </p:nvGraphicFramePr>
        <p:xfrm>
          <a:off x="176726" y="1754372"/>
          <a:ext cx="11838548" cy="5002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468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A853F-9608-2AA5-A53D-5A82E5B83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6EF24-A902-9458-27F6-91391570D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68" y="276447"/>
            <a:ext cx="11328892" cy="6469077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chemeClr val="tx1"/>
              </a:buClr>
              <a:buNone/>
            </a:pPr>
            <a:r>
              <a:rPr lang="en-US" sz="3200" dirty="0"/>
              <a:t>Thank you to all the Modern Maturity staff for the use of this wonderful facility and the delicious food.</a:t>
            </a:r>
          </a:p>
          <a:p>
            <a:pPr marL="0" indent="0">
              <a:buNone/>
            </a:pPr>
            <a:endParaRPr lang="en-US" sz="28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Don’t miss out on the upcoming 2023 Secure Delaware Workshop –</a:t>
            </a:r>
          </a:p>
          <a:p>
            <a:pPr marL="400050" lvl="1" indent="0">
              <a:buNone/>
            </a:pPr>
            <a:r>
              <a:rPr lang="en-US" sz="2400" dirty="0">
                <a:hlinkClick r:id="rId2"/>
              </a:rPr>
              <a:t>https://digiknow.dti.delaware.gov/events/2023/secureDelaware/</a:t>
            </a:r>
            <a:r>
              <a:rPr lang="en-US" sz="2400" dirty="0"/>
              <a:t> </a:t>
            </a:r>
          </a:p>
          <a:p>
            <a:endParaRPr lang="en-US" sz="2800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Other COOP training opportunities:</a:t>
            </a:r>
          </a:p>
          <a:p>
            <a:pPr marL="400050" lvl="1" indent="0">
              <a:buClr>
                <a:schemeClr val="tx1"/>
              </a:buClr>
              <a:buNone/>
            </a:pPr>
            <a:r>
              <a:rPr lang="en-US" sz="2400" dirty="0">
                <a:hlinkClick r:id="rId3"/>
              </a:rPr>
              <a:t>https://dema.delaware.gov/training/dema/index.shtml?dc=demaTrainingCalendar</a:t>
            </a:r>
            <a:endParaRPr lang="en-US" sz="2400" dirty="0"/>
          </a:p>
          <a:p>
            <a:pPr marL="400050" lvl="1" indent="0">
              <a:buClr>
                <a:schemeClr val="tx1"/>
              </a:buClr>
              <a:buNone/>
            </a:pPr>
            <a:endParaRPr lang="en-US" sz="2400" dirty="0"/>
          </a:p>
          <a:p>
            <a:pPr marL="400050" indent="-4572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Consider volunteering to be a presenter for our 4</a:t>
            </a:r>
            <a:r>
              <a:rPr lang="en-US" sz="2800" baseline="30000" dirty="0"/>
              <a:t>th</a:t>
            </a:r>
            <a:r>
              <a:rPr lang="en-US" sz="2800" dirty="0"/>
              <a:t> Grade Cyber Security Awareness program.</a:t>
            </a:r>
            <a:r>
              <a:rPr lang="en-US" sz="2400" dirty="0"/>
              <a:t> </a:t>
            </a:r>
            <a:r>
              <a:rPr lang="en-US" sz="2400" dirty="0">
                <a:hlinkClick r:id="rId4"/>
              </a:rPr>
              <a:t>https://cyberschool.dti.delaware.gov/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1430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425D6-5DA7-AA56-147D-7838C061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9CA631-2ADD-DF41-50DC-28DDE3ED3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331" y="2452349"/>
            <a:ext cx="11456276" cy="406275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+mn-lt"/>
              </a:rPr>
              <a:t>9:15 AM	Welcome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9:30 AM	Module 1 	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10:30 AM   Brief Back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10:45 AM	Break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11:00 AM 	Module 2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11:45 AM	Brief Back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12:00 PM	Lunch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1:00 PM	     Module 3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1:45 PM	     Brief Back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2:15 PM		Break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2:30 PM		Hot Wash</a:t>
            </a:r>
          </a:p>
          <a:p>
            <a:pPr marL="0" indent="0">
              <a:buNone/>
            </a:pPr>
            <a:r>
              <a:rPr lang="en-US" sz="3200" dirty="0">
                <a:latin typeface="+mn-lt"/>
              </a:rPr>
              <a:t>2:50 PM		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2835123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C540-6E23-8EC2-A5E7-9C5712A9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Greg Lane</a:t>
            </a:r>
          </a:p>
        </p:txBody>
      </p:sp>
      <p:pic>
        <p:nvPicPr>
          <p:cNvPr id="6" name="Picture Placeholder 5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1BAC6C6E-CE4F-88DE-5308-84BBD40B17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537E5-E92D-17D3-7A8B-2E4A37C3C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950" y="2052918"/>
            <a:ext cx="7012278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New CIO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Department of Technology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373273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C540-6E23-8EC2-A5E7-9C5712A97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A.J. Schall</a:t>
            </a:r>
          </a:p>
        </p:txBody>
      </p:sp>
      <p:pic>
        <p:nvPicPr>
          <p:cNvPr id="1026" name="Picture 2" descr="A.J Schall, Jr.">
            <a:extLst>
              <a:ext uri="{FF2B5EF4-FFF2-40B4-BE49-F238E27FC236}">
                <a16:creationId xmlns:a16="http://schemas.microsoft.com/office/drawing/2014/main" id="{9DFA1B3C-009C-FA27-6620-FA97586BE74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r="18937"/>
          <a:stretch/>
        </p:blipFill>
        <p:spPr bwMode="auto"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537E5-E92D-17D3-7A8B-2E4A37C3C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10950" y="2052918"/>
            <a:ext cx="6444719" cy="4195481"/>
          </a:xfrm>
        </p:spPr>
        <p:txBody>
          <a:bodyPr vert="horz" lIns="91440" tIns="45720" rIns="91440" bIns="45720" rtlCol="0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Director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Delaware Emergency Management Agency</a:t>
            </a:r>
          </a:p>
        </p:txBody>
      </p:sp>
    </p:spTree>
    <p:extLst>
      <p:ext uri="{BB962C8B-B14F-4D97-AF65-F5344CB8AC3E}">
        <p14:creationId xmlns:p14="http://schemas.microsoft.com/office/powerpoint/2010/main" val="41603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0E11-66B4-6029-609A-6E489EB9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58" y="147918"/>
            <a:ext cx="9404723" cy="14005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Objectives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2A7169B7-1ECA-2933-6BEB-22CEF5AB7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038618"/>
              </p:ext>
            </p:extLst>
          </p:nvPr>
        </p:nvGraphicFramePr>
        <p:xfrm>
          <a:off x="421758" y="1271752"/>
          <a:ext cx="11124131" cy="533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243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8711-CFEA-D5E2-5805-2592C18A88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93825" y="83513"/>
            <a:ext cx="9404350" cy="1401763"/>
          </a:xfrm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Select Your Role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88532-6EF5-7076-30AF-959ABDACCE3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7819" y="966590"/>
            <a:ext cx="3668712" cy="5762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Lead Facilitator-   </a:t>
            </a:r>
            <a:r>
              <a:rPr lang="en-US" sz="2800" u="sng" dirty="0"/>
              <a:t>Designated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D80D97-2A61-9D7F-6BAC-8E67A7CC77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24349" y="909013"/>
            <a:ext cx="3668712" cy="57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Players-</a:t>
            </a:r>
          </a:p>
          <a:p>
            <a:pPr marL="0" indent="0" algn="ctr">
              <a:buNone/>
            </a:pPr>
            <a:r>
              <a:rPr lang="en-US" sz="2800" u="sng" dirty="0"/>
              <a:t>All attendees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CF9D79-F902-6E71-CB9C-E25AA152466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20879" y="909013"/>
            <a:ext cx="3378200" cy="57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Table Facilitator- </a:t>
            </a:r>
          </a:p>
          <a:p>
            <a:pPr marL="0" indent="0" algn="ctr">
              <a:buNone/>
            </a:pPr>
            <a:r>
              <a:rPr lang="en-US" sz="2800" u="sng" dirty="0"/>
              <a:t>Table Volunteer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4811F-0078-473F-520B-21498B107AE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83028" y="2068058"/>
            <a:ext cx="3668713" cy="35893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Situation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Moderate discussions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Keep players on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table discussion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Answer any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412C20-D9FB-99FF-162A-081FA63F9729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23657" y="2003425"/>
            <a:ext cx="4142014" cy="3589338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Actively discuss organization response and plans relative to the scenario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Review your COOP plans- response items s/b included in your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Areas for Improvement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 NOT FIGHT THE SCENARIO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05D479B-7614-FD7D-0B8F-029652FF123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477250" y="2003425"/>
            <a:ext cx="3714750" cy="319881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Guide participants through situation manual- scenario and module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Document group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Act as spokesperson- provide brief back when prompted by Lead Facilitator</a:t>
            </a:r>
          </a:p>
        </p:txBody>
      </p:sp>
    </p:spTree>
    <p:extLst>
      <p:ext uri="{BB962C8B-B14F-4D97-AF65-F5344CB8AC3E}">
        <p14:creationId xmlns:p14="http://schemas.microsoft.com/office/powerpoint/2010/main" val="106071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860FB-19C0-6F04-1B65-F58F8376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0" y="72670"/>
            <a:ext cx="9404723" cy="140053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Exercise Play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6C8DB4-090B-1545-D8DC-E862A6618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711395"/>
              </p:ext>
            </p:extLst>
          </p:nvPr>
        </p:nvGraphicFramePr>
        <p:xfrm>
          <a:off x="646110" y="1473200"/>
          <a:ext cx="10733089" cy="472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200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106570E2-5F11-E3E3-2BA1-ABBE1AECA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6974915" cy="3329581"/>
          </a:xfrm>
        </p:spPr>
        <p:txBody>
          <a:bodyPr>
            <a:normAutofit/>
          </a:bodyPr>
          <a:lstStyle/>
          <a:p>
            <a:r>
              <a:rPr lang="en-US" b="1" dirty="0"/>
              <a:t>Begin Play….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466517A3-A869-2C58-1632-F394BB83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6974911" cy="8614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Minutes</a:t>
            </a:r>
          </a:p>
        </p:txBody>
      </p:sp>
    </p:spTree>
    <p:extLst>
      <p:ext uri="{BB962C8B-B14F-4D97-AF65-F5344CB8AC3E}">
        <p14:creationId xmlns:p14="http://schemas.microsoft.com/office/powerpoint/2010/main" val="48234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ACA41-C4CD-78F4-5945-36BDABE23B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3029" y="83343"/>
            <a:ext cx="9404350" cy="1400175"/>
          </a:xfrm>
        </p:spPr>
        <p:txBody>
          <a:bodyPr/>
          <a:lstStyle/>
          <a:p>
            <a:r>
              <a:rPr lang="en-US" sz="5400" b="1" dirty="0">
                <a:solidFill>
                  <a:schemeClr val="tx1"/>
                </a:solidFill>
              </a:rPr>
              <a:t>Module 1 Brief 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D14E1-C98F-507A-F520-4637D509C1A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83029" y="2596183"/>
            <a:ext cx="2940050" cy="5762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Introduction</a:t>
            </a:r>
          </a:p>
        </p:txBody>
      </p:sp>
      <p:pic>
        <p:nvPicPr>
          <p:cNvPr id="2052" name="Picture 4" descr="Introducing Myself Infographics | Google Slides &amp; PowerPoint">
            <a:extLst>
              <a:ext uri="{FF2B5EF4-FFF2-40B4-BE49-F238E27FC236}">
                <a16:creationId xmlns:a16="http://schemas.microsoft.com/office/drawing/2014/main" id="{F127D089-A396-9DE3-3AFF-3FB853306348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8" b="3718"/>
          <a:stretch>
            <a:fillRect/>
          </a:stretch>
        </p:blipFill>
        <p:spPr bwMode="auto">
          <a:xfrm>
            <a:off x="527030" y="1090613"/>
            <a:ext cx="2636797" cy="13668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55DA2-A940-5ABA-F9C6-CB5021BB9DB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3029" y="3560805"/>
            <a:ext cx="3586928" cy="21240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Name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Agencies represented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Scenario </a:t>
            </a:r>
          </a:p>
        </p:txBody>
      </p:sp>
      <p:pic>
        <p:nvPicPr>
          <p:cNvPr id="2054" name="Picture 6" descr="Lesson 4 Overview">
            <a:extLst>
              <a:ext uri="{FF2B5EF4-FFF2-40B4-BE49-F238E27FC236}">
                <a16:creationId xmlns:a16="http://schemas.microsoft.com/office/drawing/2014/main" id="{4232D17F-A65A-426A-82B1-5D9C46C075C2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" b="708"/>
          <a:stretch>
            <a:fillRect/>
          </a:stretch>
        </p:blipFill>
        <p:spPr bwMode="auto">
          <a:xfrm>
            <a:off x="4689726" y="1090613"/>
            <a:ext cx="2636797" cy="13712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ss Media Infographics Solution | ConceptDraw.com">
            <a:extLst>
              <a:ext uri="{FF2B5EF4-FFF2-40B4-BE49-F238E27FC236}">
                <a16:creationId xmlns:a16="http://schemas.microsoft.com/office/drawing/2014/main" id="{51A6998F-E080-6289-E41F-D9C7B915038D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4" b="18814"/>
          <a:stretch>
            <a:fillRect/>
          </a:stretch>
        </p:blipFill>
        <p:spPr bwMode="auto">
          <a:xfrm>
            <a:off x="8681421" y="998885"/>
            <a:ext cx="2636798" cy="137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0532E94-A06B-853E-40CE-BFAEA79CF0B3}"/>
              </a:ext>
            </a:extLst>
          </p:cNvPr>
          <p:cNvSpPr txBox="1">
            <a:spLocks/>
          </p:cNvSpPr>
          <p:nvPr/>
        </p:nvSpPr>
        <p:spPr>
          <a:xfrm>
            <a:off x="4248908" y="2582109"/>
            <a:ext cx="3694184" cy="9094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Incident Command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First steps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132AC4D-8AD6-D7FB-5FA0-AC6776B0AC3C}"/>
              </a:ext>
            </a:extLst>
          </p:cNvPr>
          <p:cNvSpPr txBox="1">
            <a:spLocks/>
          </p:cNvSpPr>
          <p:nvPr/>
        </p:nvSpPr>
        <p:spPr>
          <a:xfrm>
            <a:off x="4099988" y="3491603"/>
            <a:ext cx="3843104" cy="23834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does your ICT look like?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are your objectives?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were your first steps?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9F020A7-BB8B-0B8F-B4BC-909E355EC8A2}"/>
              </a:ext>
            </a:extLst>
          </p:cNvPr>
          <p:cNvSpPr txBox="1">
            <a:spLocks/>
          </p:cNvSpPr>
          <p:nvPr/>
        </p:nvSpPr>
        <p:spPr>
          <a:xfrm>
            <a:off x="8521896" y="2540610"/>
            <a:ext cx="3811684" cy="4962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400" b="0" i="0" kern="120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Communications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508F40D-D1D5-1F5A-3AB5-6B5EF1ED9548}"/>
              </a:ext>
            </a:extLst>
          </p:cNvPr>
          <p:cNvSpPr txBox="1">
            <a:spLocks/>
          </p:cNvSpPr>
          <p:nvPr/>
        </p:nvSpPr>
        <p:spPr>
          <a:xfrm>
            <a:off x="8301873" y="3222315"/>
            <a:ext cx="3694183" cy="24625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What internal notifications would be made?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How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Who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4452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636</TotalTime>
  <Words>661</Words>
  <Application>Microsoft Office PowerPoint</Application>
  <PresentationFormat>Widescreen</PresentationFormat>
  <Paragraphs>121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Wingdings</vt:lpstr>
      <vt:lpstr>Wingdings 3</vt:lpstr>
      <vt:lpstr>Ion</vt:lpstr>
      <vt:lpstr>Things Happens</vt:lpstr>
      <vt:lpstr>Agenda</vt:lpstr>
      <vt:lpstr>Greg Lane</vt:lpstr>
      <vt:lpstr>A.J. Schall</vt:lpstr>
      <vt:lpstr>Objectives</vt:lpstr>
      <vt:lpstr>Select Your Role</vt:lpstr>
      <vt:lpstr>Exercise Play</vt:lpstr>
      <vt:lpstr>Begin Play….</vt:lpstr>
      <vt:lpstr>Module 1 Brief Back</vt:lpstr>
      <vt:lpstr>PowerPoint Presentation</vt:lpstr>
      <vt:lpstr>Module 2 Brief Back</vt:lpstr>
      <vt:lpstr>PowerPoint Presentation</vt:lpstr>
      <vt:lpstr>Module 3 Brief Back</vt:lpstr>
      <vt:lpstr>Hot Wash</vt:lpstr>
      <vt:lpstr>Next steps…</vt:lpstr>
      <vt:lpstr>Other Announcements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Stuff Happens</dc:title>
  <dc:creator>Gorman, Lori A (DTI)</dc:creator>
  <cp:lastModifiedBy>Gorman, Lori A (DTI)</cp:lastModifiedBy>
  <cp:revision>19</cp:revision>
  <dcterms:created xsi:type="dcterms:W3CDTF">2023-07-06T16:10:59Z</dcterms:created>
  <dcterms:modified xsi:type="dcterms:W3CDTF">2023-08-23T19:46:07Z</dcterms:modified>
</cp:coreProperties>
</file>